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D7486-3E3A-4016-ADB5-C9556541CEBB}" type="datetimeFigureOut">
              <a:rPr lang="zh-TW" altLang="en-US" smtClean="0"/>
              <a:t>2010/8/4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D4785-53AB-414E-A494-9D5D06093E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dirty="0" smtClean="0"/>
              <a:t>就會新增一頁有背景的頁面。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D4785-53AB-414E-A494-9D5D06093E2E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dirty="0" smtClean="0"/>
              <a:t>就會新增一頁有背景的頁面。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D4785-53AB-414E-A494-9D5D06093E2E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1"/>
            <a:ext cx="4643470" cy="114300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成功大學理學院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1505" y="2928934"/>
            <a:ext cx="4572032" cy="571504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</a:rPr>
              <a:t>NCKU</a:t>
            </a:r>
            <a:r>
              <a:rPr lang="zh-TW" altLang="en-US" sz="2000" dirty="0" smtClean="0">
                <a:solidFill>
                  <a:schemeClr val="accent6"/>
                </a:solidFill>
              </a:rPr>
              <a:t> </a:t>
            </a:r>
            <a:r>
              <a:rPr lang="en-US" altLang="zh-TW" sz="2000" dirty="0" smtClean="0">
                <a:solidFill>
                  <a:schemeClr val="accent6"/>
                </a:solidFill>
              </a:rPr>
              <a:t>College of Science</a:t>
            </a:r>
            <a:endParaRPr lang="zh-TW" altLang="en-US" sz="2000" dirty="0">
              <a:solidFill>
                <a:schemeClr val="accent6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14480" y="414338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主講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人：王大塊 講師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86606"/>
            <a:ext cx="4543428" cy="63103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摘要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本篇演講主軸依循著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C:\Users\GUN\Documents\Homework\網路教學\各學院簡報範本\理學院\元素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73016"/>
            <a:ext cx="2151063" cy="202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</TotalTime>
  <Words>54</Words>
  <Application>Microsoft Office PowerPoint</Application>
  <PresentationFormat>如螢幕大小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成功大學理學院</vt:lpstr>
      <vt:lpstr>摘要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如何落實管理</dc:title>
  <dc:creator>GUN</dc:creator>
  <cp:lastModifiedBy>GUN</cp:lastModifiedBy>
  <cp:revision>17</cp:revision>
  <dcterms:created xsi:type="dcterms:W3CDTF">2010-06-09T02:59:39Z</dcterms:created>
  <dcterms:modified xsi:type="dcterms:W3CDTF">2010-08-04T02:16:33Z</dcterms:modified>
</cp:coreProperties>
</file>