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000241"/>
            <a:ext cx="5222056" cy="1143007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學規劃與設計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1505" y="2928934"/>
            <a:ext cx="4572032" cy="5715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NCKU</a:t>
            </a:r>
            <a:r>
              <a:rPr lang="zh-TW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Department of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Planning &amp; Design</a:t>
            </a:r>
            <a:endParaRPr lang="zh-TW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86606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GUN\Documents\Homework\網路教學\調整過尺寸\圖庫\新增資料夾\筆_紫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261" y="5085184"/>
            <a:ext cx="3147739" cy="1414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59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成功大學規劃與設計學院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19</cp:revision>
  <dcterms:created xsi:type="dcterms:W3CDTF">2010-06-09T02:59:39Z</dcterms:created>
  <dcterms:modified xsi:type="dcterms:W3CDTF">2010-08-24T04:18:06Z</dcterms:modified>
</cp:coreProperties>
</file>