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B0EF-A23F-4B6F-93BA-654245F5449E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1338A-5665-4F62-B043-6A9D93338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smtClean="0"/>
              <a:t>就會新增一頁有背景的頁面。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dirty="0" smtClean="0"/>
              <a:t>就會新增一頁有背景的頁面。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000241"/>
            <a:ext cx="5222056" cy="1143007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成功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社會科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學院</a:t>
            </a: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1505" y="2928934"/>
            <a:ext cx="4572032" cy="5715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NCKU</a:t>
            </a:r>
            <a:r>
              <a:rPr lang="zh-TW" alt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Department of </a:t>
            </a:r>
            <a:r>
              <a:rPr lang="en-US" altLang="zh-TW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Social Science</a:t>
            </a:r>
            <a:endParaRPr lang="zh-TW" altLang="en-US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14480" y="414338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主講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人：王大塊 講師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786606"/>
            <a:ext cx="4543428" cy="631032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摘要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本篇演講主軸依循著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3" descr="C:\Users\GUN\Documents\Homework\網路教學\調整過尺寸\圖庫\新增資料夾\鳳凰花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39" y="4867542"/>
            <a:ext cx="1603350" cy="1533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156</TotalTime>
  <Words>56</Words>
  <Application>Microsoft Office PowerPoint</Application>
  <PresentationFormat>如螢幕大小 (4:3)</PresentationFormat>
  <Paragraphs>9</Paragraphs>
  <Slides>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成功大學社會科學院</vt:lpstr>
      <vt:lpstr>摘要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如何落實管理</dc:title>
  <dc:creator>GUN</dc:creator>
  <cp:lastModifiedBy>GUN</cp:lastModifiedBy>
  <cp:revision>21</cp:revision>
  <dcterms:created xsi:type="dcterms:W3CDTF">2010-06-09T02:59:39Z</dcterms:created>
  <dcterms:modified xsi:type="dcterms:W3CDTF">2010-08-24T04:20:47Z</dcterms:modified>
</cp:coreProperties>
</file>