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85786" y="2000241"/>
            <a:ext cx="4643470" cy="1143007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成功大學電機學院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21505" y="2928934"/>
            <a:ext cx="4572032" cy="571504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accent4"/>
                </a:solidFill>
              </a:rPr>
              <a:t>NCKU</a:t>
            </a:r>
            <a:r>
              <a:rPr lang="zh-TW" altLang="en-US" sz="2000" dirty="0" smtClean="0">
                <a:solidFill>
                  <a:schemeClr val="accent4"/>
                </a:solidFill>
              </a:rPr>
              <a:t> </a:t>
            </a:r>
            <a:r>
              <a:rPr lang="en-US" altLang="zh-TW" sz="2000" dirty="0" smtClean="0">
                <a:solidFill>
                  <a:schemeClr val="accent4"/>
                </a:solidFill>
              </a:rPr>
              <a:t>College of Engineering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14480" y="414338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786606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172</TotalTime>
  <Words>55</Words>
  <Application>Microsoft Office PowerPoint</Application>
  <PresentationFormat>如螢幕大小 (4:3)</PresentationFormat>
  <Paragraphs>9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成功大學電機學院</vt:lpstr>
      <vt:lpstr>摘要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GUN</cp:lastModifiedBy>
  <cp:revision>20</cp:revision>
  <dcterms:created xsi:type="dcterms:W3CDTF">2010-06-09T02:59:39Z</dcterms:created>
  <dcterms:modified xsi:type="dcterms:W3CDTF">2010-08-17T14:51:41Z</dcterms:modified>
</cp:coreProperties>
</file>