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"/>
  </p:notesMasterIdLst>
  <p:sldIdLst>
    <p:sldId id="256" r:id="rId2"/>
    <p:sldId id="257" r:id="rId3"/>
    <p:sldId id="258" r:id="rId4"/>
  </p:sldIdLst>
  <p:sldSz cx="9144000" cy="6858000" type="screen4x3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60093"/>
    <a:srgbClr val="FF33CC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-594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DCB0EF-A23F-4B6F-93BA-654245F5449E}" type="datetimeFigureOut">
              <a:rPr lang="zh-TW" altLang="en-US" smtClean="0"/>
              <a:pPr/>
              <a:t>2010/8/24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171338A-5665-4F62-B043-6A9D93338D92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dirty="0" smtClean="0"/>
              <a:t>***只要按</a:t>
            </a:r>
            <a:r>
              <a:rPr lang="en-US" altLang="zh-TW" dirty="0" err="1" smtClean="0"/>
              <a:t>Ctrl+M</a:t>
            </a:r>
            <a:r>
              <a:rPr lang="zh-TW" altLang="en-US" smtClean="0"/>
              <a:t>就會新增一頁有背景的頁面。</a:t>
            </a: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71338A-5665-4F62-B043-6A9D93338D92}" type="slidenum">
              <a:rPr lang="zh-TW" altLang="en-US" smtClean="0"/>
              <a:pPr/>
              <a:t>2</a:t>
            </a:fld>
            <a:endParaRPr lang="zh-TW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dirty="0" smtClean="0"/>
              <a:t>***只要按</a:t>
            </a:r>
            <a:r>
              <a:rPr lang="en-US" altLang="zh-TW" dirty="0" err="1" smtClean="0"/>
              <a:t>Ctrl+M</a:t>
            </a:r>
            <a:r>
              <a:rPr lang="zh-TW" altLang="en-US" dirty="0" smtClean="0"/>
              <a:t>就會新增一頁有背景的頁面。</a:t>
            </a:r>
          </a:p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71338A-5665-4F62-B043-6A9D93338D92}" type="slidenum">
              <a:rPr lang="zh-TW" altLang="en-US" smtClean="0"/>
              <a:pPr/>
              <a:t>3</a:t>
            </a:fld>
            <a:endParaRPr lang="zh-TW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E8FF63-EC03-451D-86DC-60DEC67C1E42}" type="datetimeFigureOut">
              <a:rPr lang="zh-TW" altLang="en-US" smtClean="0"/>
              <a:pPr/>
              <a:t>2010/8/24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587B5-296F-4098-A808-B2A85A85A7BF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E8FF63-EC03-451D-86DC-60DEC67C1E42}" type="datetimeFigureOut">
              <a:rPr lang="zh-TW" altLang="en-US" smtClean="0"/>
              <a:pPr/>
              <a:t>2010/8/24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587B5-296F-4098-A808-B2A85A85A7BF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E8FF63-EC03-451D-86DC-60DEC67C1E42}" type="datetimeFigureOut">
              <a:rPr lang="zh-TW" altLang="en-US" smtClean="0"/>
              <a:pPr/>
              <a:t>2010/8/24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587B5-296F-4098-A808-B2A85A85A7BF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E8FF63-EC03-451D-86DC-60DEC67C1E42}" type="datetimeFigureOut">
              <a:rPr lang="zh-TW" altLang="en-US" smtClean="0"/>
              <a:pPr/>
              <a:t>2010/8/24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587B5-296F-4098-A808-B2A85A85A7BF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E8FF63-EC03-451D-86DC-60DEC67C1E42}" type="datetimeFigureOut">
              <a:rPr lang="zh-TW" altLang="en-US" smtClean="0"/>
              <a:pPr/>
              <a:t>2010/8/24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587B5-296F-4098-A808-B2A85A85A7BF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E8FF63-EC03-451D-86DC-60DEC67C1E42}" type="datetimeFigureOut">
              <a:rPr lang="zh-TW" altLang="en-US" smtClean="0"/>
              <a:pPr/>
              <a:t>2010/8/24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587B5-296F-4098-A808-B2A85A85A7BF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E8FF63-EC03-451D-86DC-60DEC67C1E42}" type="datetimeFigureOut">
              <a:rPr lang="zh-TW" altLang="en-US" smtClean="0"/>
              <a:pPr/>
              <a:t>2010/8/24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587B5-296F-4098-A808-B2A85A85A7BF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E8FF63-EC03-451D-86DC-60DEC67C1E42}" type="datetimeFigureOut">
              <a:rPr lang="zh-TW" altLang="en-US" smtClean="0"/>
              <a:pPr/>
              <a:t>2010/8/24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587B5-296F-4098-A808-B2A85A85A7BF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E8FF63-EC03-451D-86DC-60DEC67C1E42}" type="datetimeFigureOut">
              <a:rPr lang="zh-TW" altLang="en-US" smtClean="0"/>
              <a:pPr/>
              <a:t>2010/8/24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587B5-296F-4098-A808-B2A85A85A7BF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E8FF63-EC03-451D-86DC-60DEC67C1E42}" type="datetimeFigureOut">
              <a:rPr lang="zh-TW" altLang="en-US" smtClean="0"/>
              <a:pPr/>
              <a:t>2010/8/24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587B5-296F-4098-A808-B2A85A85A7BF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E8FF63-EC03-451D-86DC-60DEC67C1E42}" type="datetimeFigureOut">
              <a:rPr lang="zh-TW" altLang="en-US" smtClean="0"/>
              <a:pPr/>
              <a:t>2010/8/24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587B5-296F-4098-A808-B2A85A85A7BF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E8FF63-EC03-451D-86DC-60DEC67C1E42}" type="datetimeFigureOut">
              <a:rPr lang="zh-TW" altLang="en-US" smtClean="0"/>
              <a:pPr/>
              <a:t>2010/8/24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E587B5-296F-4098-A808-B2A85A85A7BF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79512" y="2060848"/>
            <a:ext cx="4643470" cy="1143007"/>
          </a:xfrm>
        </p:spPr>
        <p:txBody>
          <a:bodyPr>
            <a:normAutofit/>
          </a:bodyPr>
          <a:lstStyle/>
          <a:p>
            <a:pPr algn="l"/>
            <a:r>
              <a:rPr lang="zh-TW" altLang="en-US" b="1" dirty="0" smtClean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rPr>
              <a:t>成功大生科學院</a:t>
            </a:r>
            <a:endParaRPr lang="zh-TW" altLang="en-US" b="1" dirty="0">
              <a:solidFill>
                <a:schemeClr val="bg1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215231" y="2989541"/>
            <a:ext cx="4572032" cy="571504"/>
          </a:xfrm>
        </p:spPr>
        <p:txBody>
          <a:bodyPr>
            <a:normAutofit/>
          </a:bodyPr>
          <a:lstStyle/>
          <a:p>
            <a:pPr algn="l"/>
            <a:r>
              <a:rPr lang="en-US" altLang="zh-TW" sz="2000" dirty="0" smtClean="0">
                <a:solidFill>
                  <a:schemeClr val="bg1"/>
                </a:solidFill>
              </a:rPr>
              <a:t>NCKU</a:t>
            </a:r>
            <a:r>
              <a:rPr lang="zh-TW" altLang="en-US" sz="2000" dirty="0" smtClean="0">
                <a:solidFill>
                  <a:schemeClr val="bg1"/>
                </a:solidFill>
              </a:rPr>
              <a:t> </a:t>
            </a:r>
            <a:r>
              <a:rPr lang="en-US" altLang="zh-TW" sz="2000" dirty="0" smtClean="0">
                <a:solidFill>
                  <a:schemeClr val="bg1"/>
                </a:solidFill>
              </a:rPr>
              <a:t>Department of Life Science</a:t>
            </a:r>
            <a:endParaRPr lang="zh-TW" altLang="en-US" sz="2000" dirty="0">
              <a:solidFill>
                <a:schemeClr val="bg1"/>
              </a:solidFill>
            </a:endParaRPr>
          </a:p>
        </p:txBody>
      </p:sp>
      <p:sp>
        <p:nvSpPr>
          <p:cNvPr id="4" name="文字方塊 3"/>
          <p:cNvSpPr txBox="1"/>
          <p:nvPr/>
        </p:nvSpPr>
        <p:spPr>
          <a:xfrm>
            <a:off x="323528" y="3501008"/>
            <a:ext cx="24482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dirty="0">
                <a:solidFill>
                  <a:srgbClr val="D60093"/>
                </a:solidFill>
                <a:latin typeface="微軟正黑體" pitchFamily="34" charset="-120"/>
                <a:ea typeface="微軟正黑體" pitchFamily="34" charset="-120"/>
              </a:rPr>
              <a:t>主講</a:t>
            </a:r>
            <a:r>
              <a:rPr lang="zh-TW" altLang="en-US" dirty="0" smtClean="0">
                <a:solidFill>
                  <a:srgbClr val="D60093"/>
                </a:solidFill>
                <a:latin typeface="微軟正黑體" pitchFamily="34" charset="-120"/>
                <a:ea typeface="微軟正黑體" pitchFamily="34" charset="-120"/>
              </a:rPr>
              <a:t>人：王大塊 講師</a:t>
            </a:r>
            <a:endParaRPr lang="en-US" altLang="zh-TW" dirty="0" smtClean="0">
              <a:solidFill>
                <a:srgbClr val="D60093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/>
          <p:cNvSpPr>
            <a:spLocks noGrp="1"/>
          </p:cNvSpPr>
          <p:nvPr>
            <p:ph type="title"/>
          </p:nvPr>
        </p:nvSpPr>
        <p:spPr>
          <a:xfrm>
            <a:off x="457200" y="260648"/>
            <a:ext cx="4543428" cy="631032"/>
          </a:xfrm>
        </p:spPr>
        <p:txBody>
          <a:bodyPr>
            <a:noAutofit/>
          </a:bodyPr>
          <a:lstStyle/>
          <a:p>
            <a:pPr algn="l"/>
            <a:r>
              <a:rPr lang="zh-TW" altLang="en-US" sz="3200" b="1" dirty="0">
                <a:solidFill>
                  <a:srgbClr val="7030A0"/>
                </a:solidFill>
                <a:latin typeface="微軟正黑體" pitchFamily="34" charset="-120"/>
                <a:ea typeface="微軟正黑體" pitchFamily="34" charset="-120"/>
              </a:rPr>
              <a:t>摘要</a:t>
            </a:r>
          </a:p>
        </p:txBody>
      </p:sp>
      <p:sp>
        <p:nvSpPr>
          <p:cNvPr id="5" name="內容版面配置區 4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5001419"/>
          </a:xfrm>
        </p:spPr>
        <p:txBody>
          <a:bodyPr>
            <a:normAutofit/>
          </a:bodyPr>
          <a:lstStyle/>
          <a:p>
            <a:pPr>
              <a:buClr>
                <a:schemeClr val="accent6"/>
              </a:buClr>
            </a:pPr>
            <a:r>
              <a:rPr lang="zh-TW" altLang="en-US" sz="2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本篇演講主軸依循著</a:t>
            </a:r>
            <a:r>
              <a:rPr lang="en-US" altLang="zh-TW" sz="2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…</a:t>
            </a:r>
            <a:endParaRPr lang="zh-TW" altLang="en-US" sz="2400" dirty="0">
              <a:solidFill>
                <a:schemeClr val="tx1">
                  <a:lumMod val="50000"/>
                  <a:lumOff val="50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GUN\Documents\Homework\網路教學\各學院簡報範本\生科學院\泡泡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24328" y="5301208"/>
            <a:ext cx="1314450" cy="1179512"/>
          </a:xfrm>
          <a:prstGeom prst="rect">
            <a:avLst/>
          </a:prstGeom>
          <a:noFill/>
        </p:spPr>
      </p:pic>
      <p:sp>
        <p:nvSpPr>
          <p:cNvPr id="7" name="標題 3"/>
          <p:cNvSpPr>
            <a:spLocks noGrp="1"/>
          </p:cNvSpPr>
          <p:nvPr>
            <p:ph type="title"/>
          </p:nvPr>
        </p:nvSpPr>
        <p:spPr>
          <a:xfrm>
            <a:off x="457200" y="260648"/>
            <a:ext cx="4543428" cy="631032"/>
          </a:xfrm>
        </p:spPr>
        <p:txBody>
          <a:bodyPr>
            <a:noAutofit/>
          </a:bodyPr>
          <a:lstStyle/>
          <a:p>
            <a:pPr algn="l"/>
            <a:r>
              <a:rPr lang="en-US" altLang="zh-TW" sz="3200" b="1" dirty="0" smtClean="0">
                <a:solidFill>
                  <a:srgbClr val="7030A0"/>
                </a:solidFill>
                <a:latin typeface="微軟正黑體" pitchFamily="34" charset="-120"/>
                <a:ea typeface="微軟正黑體" pitchFamily="34" charset="-120"/>
              </a:rPr>
              <a:t>Chapter 1</a:t>
            </a:r>
            <a:endParaRPr lang="zh-TW" altLang="en-US" sz="3200" b="1" dirty="0">
              <a:solidFill>
                <a:srgbClr val="7030A0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8" name="內容版面配置區 4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5001419"/>
          </a:xfrm>
        </p:spPr>
        <p:txBody>
          <a:bodyPr>
            <a:normAutofit/>
          </a:bodyPr>
          <a:lstStyle/>
          <a:p>
            <a:pPr>
              <a:buClr>
                <a:schemeClr val="accent6"/>
              </a:buClr>
            </a:pPr>
            <a:r>
              <a:rPr lang="zh-TW" altLang="en-US" sz="2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關於</a:t>
            </a:r>
            <a:r>
              <a:rPr lang="en-US" altLang="zh-TW" sz="2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…</a:t>
            </a:r>
            <a:endParaRPr lang="zh-TW" altLang="en-US" sz="2400" dirty="0">
              <a:solidFill>
                <a:schemeClr val="tx1">
                  <a:lumMod val="50000"/>
                  <a:lumOff val="50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163</TotalTime>
  <Words>60</Words>
  <Application>Microsoft Office PowerPoint</Application>
  <PresentationFormat>如螢幕大小 (4:3)</PresentationFormat>
  <Paragraphs>11</Paragraphs>
  <Slides>3</Slides>
  <Notes>2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3</vt:i4>
      </vt:variant>
    </vt:vector>
  </HeadingPairs>
  <TitlesOfParts>
    <vt:vector size="4" baseType="lpstr">
      <vt:lpstr>Office 佈景主題</vt:lpstr>
      <vt:lpstr>成功大生科學院</vt:lpstr>
      <vt:lpstr>摘要</vt:lpstr>
      <vt:lpstr>Chapter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如何落實管理</dc:title>
  <dc:creator>GUN</dc:creator>
  <cp:lastModifiedBy>GUN</cp:lastModifiedBy>
  <cp:revision>20</cp:revision>
  <dcterms:created xsi:type="dcterms:W3CDTF">2010-06-09T02:59:39Z</dcterms:created>
  <dcterms:modified xsi:type="dcterms:W3CDTF">2010-08-24T14:14:06Z</dcterms:modified>
</cp:coreProperties>
</file>