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35438" y="4025350"/>
            <a:ext cx="4322297" cy="852622"/>
          </a:xfrm>
        </p:spPr>
        <p:txBody>
          <a:bodyPr>
            <a:noAutofit/>
          </a:bodyPr>
          <a:lstStyle/>
          <a:p>
            <a:r>
              <a:rPr kumimoji="1" lang="zh-TW" altLang="en-US" sz="4000" b="1" dirty="0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sz="4000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01794" y="5073420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>
                <a:solidFill>
                  <a:schemeClr val="bg1"/>
                </a:solidFill>
              </a:rPr>
              <a:t>主講人：</a:t>
            </a:r>
            <a:r>
              <a:rPr kumimoji="1" lang="en-US" altLang="zh-TW" dirty="0" smtClean="0">
                <a:solidFill>
                  <a:schemeClr val="bg1"/>
                </a:solidFill>
              </a:rPr>
              <a:t>OOO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801794" y="3553700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>
                <a:solidFill>
                  <a:schemeClr val="bg1"/>
                </a:solidFill>
              </a:rPr>
              <a:t>2017</a:t>
            </a:r>
            <a:r>
              <a:rPr kumimoji="1" lang="zh-TW" altLang="en-US" dirty="0" smtClean="0">
                <a:solidFill>
                  <a:schemeClr val="bg1"/>
                </a:solidFill>
              </a:rPr>
              <a:t> 年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月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日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542" y="-56271"/>
            <a:ext cx="9256542" cy="6942407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4</cp:revision>
  <dcterms:created xsi:type="dcterms:W3CDTF">2017-02-09T07:56:25Z</dcterms:created>
  <dcterms:modified xsi:type="dcterms:W3CDTF">2017-02-22T06:33:17Z</dcterms:modified>
</cp:coreProperties>
</file>