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29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81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350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772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206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9158" y="2553249"/>
            <a:ext cx="5025683" cy="1751501"/>
          </a:xfrm>
        </p:spPr>
        <p:txBody>
          <a:bodyPr>
            <a:normAutofit/>
          </a:bodyPr>
          <a:lstStyle/>
          <a:p>
            <a:r>
              <a:rPr kumimoji="1" lang="zh-TW" altLang="en-US" sz="4400" dirty="0" smtClean="0"/>
              <a:t>ＯＯＯ</a:t>
            </a:r>
            <a:endParaRPr kumimoji="1"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0625" y="4604191"/>
            <a:ext cx="6172200" cy="755600"/>
          </a:xfrm>
        </p:spPr>
        <p:txBody>
          <a:bodyPr>
            <a:normAutofit fontScale="92500" lnSpcReduction="10000"/>
          </a:bodyPr>
          <a:lstStyle/>
          <a:p>
            <a:r>
              <a:rPr kumimoji="1" lang="zh-TW" altLang="en-US" dirty="0" smtClean="0"/>
              <a:t>主講人</a:t>
            </a:r>
            <a:r>
              <a:rPr kumimoji="1" lang="zh-TW" altLang="en-US" dirty="0" smtClean="0"/>
              <a:t>：</a:t>
            </a:r>
            <a:r>
              <a:rPr kumimoji="1" lang="zh-TW" altLang="en-US" dirty="0" smtClean="0"/>
              <a:t>ＯＯＯ</a:t>
            </a:r>
            <a:endParaRPr kumimoji="1" lang="zh-TW" altLang="en-US" dirty="0" smtClean="0"/>
          </a:p>
          <a:p>
            <a:r>
              <a:rPr kumimoji="1" lang="zh-TW" altLang="en-US" dirty="0" smtClean="0"/>
              <a:t>日期</a:t>
            </a:r>
            <a:r>
              <a:rPr kumimoji="1" lang="zh-TW" altLang="en-US" dirty="0" smtClean="0"/>
              <a:t>：</a:t>
            </a:r>
            <a:r>
              <a:rPr kumimoji="1" lang="zh-TW" altLang="en-US" dirty="0" smtClean="0"/>
              <a:t>ＯＯＯ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" y="5791400"/>
            <a:ext cx="2134480" cy="10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</Words>
  <Application>Microsoft Macintosh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新細明體</vt:lpstr>
      <vt:lpstr>Office 佈景主題</vt:lpstr>
      <vt:lpstr>ＯＯＯ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4</cp:revision>
  <dcterms:created xsi:type="dcterms:W3CDTF">2017-02-10T11:17:19Z</dcterms:created>
  <dcterms:modified xsi:type="dcterms:W3CDTF">2017-02-22T06:30:59Z</dcterms:modified>
</cp:coreProperties>
</file>