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2"/>
  </p:normalViewPr>
  <p:slideViewPr>
    <p:cSldViewPr snapToGrid="0" snapToObjects="1">
      <p:cViewPr varScale="1">
        <p:scale>
          <a:sx n="91" d="100"/>
          <a:sy n="91" d="100"/>
        </p:scale>
        <p:origin x="1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896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18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127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098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6125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965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388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805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13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386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294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63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91708" y="2416590"/>
            <a:ext cx="5152292" cy="1719312"/>
          </a:xfrm>
        </p:spPr>
        <p:txBody>
          <a:bodyPr/>
          <a:lstStyle/>
          <a:p>
            <a:r>
              <a:rPr kumimoji="1" lang="zh-TW" altLang="en-US" b="1" dirty="0" smtClean="0">
                <a:solidFill>
                  <a:schemeClr val="bg1"/>
                </a:solidFill>
              </a:rPr>
              <a:t>主題：ＯＯＯ</a:t>
            </a:r>
            <a:endParaRPr kumimoji="1"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655213" y="5884631"/>
            <a:ext cx="3305907" cy="1335722"/>
          </a:xfrm>
        </p:spPr>
        <p:txBody>
          <a:bodyPr/>
          <a:lstStyle/>
          <a:p>
            <a:pPr algn="l"/>
            <a:r>
              <a:rPr kumimoji="1" lang="zh-TW" altLang="en-US" b="1" dirty="0" smtClean="0"/>
              <a:t>主講人</a:t>
            </a:r>
            <a:r>
              <a:rPr kumimoji="1" lang="zh-TW" altLang="en-US" b="1" dirty="0" smtClean="0"/>
              <a:t>：</a:t>
            </a:r>
            <a:r>
              <a:rPr kumimoji="1" lang="zh-TW" altLang="en-US" b="1" dirty="0" smtClean="0"/>
              <a:t>ＯＯＯ</a:t>
            </a:r>
            <a:endParaRPr kumimoji="1" lang="zh-TW" altLang="en-US" b="1" dirty="0" smtClean="0"/>
          </a:p>
          <a:p>
            <a:pPr algn="l"/>
            <a:r>
              <a:rPr kumimoji="1" lang="zh-TW" altLang="en-US" b="1" dirty="0" smtClean="0"/>
              <a:t>日期</a:t>
            </a:r>
            <a:r>
              <a:rPr kumimoji="1" lang="zh-TW" altLang="en-US" b="1" dirty="0" smtClean="0"/>
              <a:t>：</a:t>
            </a:r>
            <a:r>
              <a:rPr kumimoji="1" lang="zh-TW" altLang="en-US" b="1" dirty="0" smtClean="0"/>
              <a:t>ＯＯＯ</a:t>
            </a:r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1313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7300" y="266652"/>
            <a:ext cx="7886700" cy="1325563"/>
          </a:xfrm>
        </p:spPr>
        <p:txBody>
          <a:bodyPr/>
          <a:lstStyle/>
          <a:p>
            <a:endParaRPr kumimoji="1"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9171">
            <a:off x="167731" y="540752"/>
            <a:ext cx="950122" cy="9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9</Words>
  <Application>Microsoft Macintosh PowerPoint</Application>
  <PresentationFormat>如螢幕大小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新細明體</vt:lpstr>
      <vt:lpstr>Office 佈景主題</vt:lpstr>
      <vt:lpstr>主題：ＯＯＯ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成大醫學院</dc:title>
  <dc:creator>Microsoft Office 使用者</dc:creator>
  <cp:lastModifiedBy>Microsoft Office 使用者</cp:lastModifiedBy>
  <cp:revision>5</cp:revision>
  <dcterms:created xsi:type="dcterms:W3CDTF">2017-02-13T09:25:47Z</dcterms:created>
  <dcterms:modified xsi:type="dcterms:W3CDTF">2017-02-22T06:36:58Z</dcterms:modified>
</cp:coreProperties>
</file>