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8FF63-EC03-451D-86DC-60DEC67C1E42}" type="datetimeFigureOut">
              <a:rPr lang="zh-TW" altLang="en-US" smtClean="0"/>
              <a:pPr/>
              <a:t>2010/7/7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85786" y="2000241"/>
            <a:ext cx="4643470" cy="1143007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文學與歷史</a:t>
            </a:r>
            <a:endParaRPr lang="zh-TW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1505" y="2928934"/>
            <a:ext cx="4572032" cy="571504"/>
          </a:xfrm>
        </p:spPr>
        <p:txBody>
          <a:bodyPr>
            <a:norm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</a:rPr>
              <a:t>Liberal arts and History</a:t>
            </a:r>
            <a:endParaRPr lang="zh-TW" altLang="en-US" sz="2000" dirty="0">
              <a:solidFill>
                <a:schemeClr val="accent6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714480" y="414338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主講</a:t>
            </a:r>
            <a:r>
              <a:rPr lang="zh-TW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人：王大塊 講師</a:t>
            </a:r>
            <a:endParaRPr lang="en-US" altLang="zh-TW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786606"/>
            <a:ext cx="4543428" cy="631032"/>
          </a:xfrm>
        </p:spPr>
        <p:txBody>
          <a:bodyPr>
            <a:noAutofit/>
          </a:bodyPr>
          <a:lstStyle/>
          <a:p>
            <a:pPr algn="l"/>
            <a:r>
              <a:rPr lang="zh-TW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摘要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pPr>
              <a:buClr>
                <a:schemeClr val="accent6"/>
              </a:buClr>
            </a:pPr>
            <a:r>
              <a:rPr lang="zh-TW" alt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本篇演講主軸依循著</a:t>
            </a:r>
            <a:r>
              <a:rPr lang="en-US" altLang="zh-TW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…</a:t>
            </a:r>
            <a:endParaRPr lang="zh-TW" altLang="en-US" sz="2400" dirty="0">
              <a:solidFill>
                <a:schemeClr val="tx1">
                  <a:lumMod val="50000"/>
                  <a:lumOff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" name="Picture 2" descr="C:\Users\GUN\Documents\Homework\網路教學\各學院簡報範本\文學院\鵝毛筆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429000"/>
            <a:ext cx="2604702" cy="25943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128</TotalTime>
  <Words>22</Words>
  <Application>Microsoft Office PowerPoint</Application>
  <PresentationFormat>如螢幕大小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文學與歷史</vt:lpstr>
      <vt:lpstr>摘要</vt:lpstr>
      <vt:lpstr>投影片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如何落實管理</dc:title>
  <dc:creator>GUN</dc:creator>
  <cp:lastModifiedBy>GUN</cp:lastModifiedBy>
  <cp:revision>14</cp:revision>
  <dcterms:created xsi:type="dcterms:W3CDTF">2010-06-09T02:59:39Z</dcterms:created>
  <dcterms:modified xsi:type="dcterms:W3CDTF">2010-07-07T04:02:19Z</dcterms:modified>
</cp:coreProperties>
</file>