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7"/>
    <p:restoredTop sz="94602"/>
  </p:normalViewPr>
  <p:slideViewPr>
    <p:cSldViewPr snapToGrid="0" snapToObjects="1">
      <p:cViewPr varScale="1">
        <p:scale>
          <a:sx n="91" d="100"/>
          <a:sy n="91" d="100"/>
        </p:scale>
        <p:origin x="16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291554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73785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33582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65503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05241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200418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371653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962033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0473722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707746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將圖片拖曳至版面配置區或按一下圖示以新增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372261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8B2DAE-8DD4-6842-975C-70A89A653B9D}" type="datetimeFigureOut">
              <a:rPr kumimoji="1" lang="zh-TW" altLang="en-US" smtClean="0"/>
              <a:t>2017/2/22</a:t>
            </a:fld>
            <a:endParaRPr kumimoji="1"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A5D76B-8F8D-CB4B-AD6B-0159A78DABA5}" type="slidenum">
              <a:rPr kumimoji="1" lang="zh-TW" altLang="en-US" smtClean="0"/>
              <a:t>‹#›</a:t>
            </a:fld>
            <a:endParaRPr kumimoji="1" lang="zh-TW" altLang="en-US"/>
          </a:p>
        </p:txBody>
      </p:sp>
    </p:spTree>
    <p:extLst>
      <p:ext uri="{BB962C8B-B14F-4D97-AF65-F5344CB8AC3E}">
        <p14:creationId xmlns:p14="http://schemas.microsoft.com/office/powerpoint/2010/main" val="198361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2560320" y="2827606"/>
            <a:ext cx="42765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zh-TW" sz="4400" dirty="0" smtClean="0">
                <a:latin typeface="Noto Sans CJK TC Medium" charset="-120"/>
                <a:ea typeface="Noto Sans CJK TC Medium" charset="-120"/>
                <a:cs typeface="Noto Sans CJK TC Medium" charset="-120"/>
              </a:rPr>
              <a:t>OOO</a:t>
            </a:r>
            <a:endParaRPr kumimoji="1" lang="zh-TW" altLang="en-US" sz="4400" dirty="0">
              <a:latin typeface="Noto Sans CJK TC Medium" charset="-120"/>
              <a:ea typeface="Noto Sans CJK TC Medium" charset="-120"/>
              <a:cs typeface="Noto Sans CJK TC Medium" charset="-120"/>
            </a:endParaRPr>
          </a:p>
        </p:txBody>
      </p:sp>
      <p:sp>
        <p:nvSpPr>
          <p:cNvPr id="6" name="文字方塊 5"/>
          <p:cNvSpPr txBox="1"/>
          <p:nvPr/>
        </p:nvSpPr>
        <p:spPr>
          <a:xfrm flipH="1">
            <a:off x="1997612" y="3798268"/>
            <a:ext cx="52613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zh-TW" altLang="en-US" dirty="0" smtClean="0">
                <a:latin typeface="Noto Sans CJK TC Medium" charset="-120"/>
                <a:ea typeface="Noto Sans CJK TC Medium" charset="-120"/>
                <a:cs typeface="Noto Sans CJK TC Medium" charset="-120"/>
              </a:rPr>
              <a:t>學生</a:t>
            </a:r>
            <a:r>
              <a:rPr kumimoji="1" lang="zh-TW" altLang="en-US" dirty="0" smtClean="0">
                <a:latin typeface="Noto Sans CJK TC Medium" charset="-120"/>
                <a:ea typeface="Noto Sans CJK TC Medium" charset="-120"/>
                <a:cs typeface="Noto Sans CJK TC Medium" charset="-120"/>
              </a:rPr>
              <a:t>：</a:t>
            </a:r>
            <a:r>
              <a:rPr kumimoji="1" lang="en-US" altLang="zh-TW" dirty="0" smtClean="0">
                <a:latin typeface="Noto Sans CJK TC Medium" charset="-120"/>
                <a:ea typeface="Noto Sans CJK TC Medium" charset="-120"/>
                <a:cs typeface="Noto Sans CJK TC Medium" charset="-120"/>
              </a:rPr>
              <a:t>OOO</a:t>
            </a:r>
            <a:r>
              <a:rPr kumimoji="1" lang="zh-TW" altLang="en-US" dirty="0" smtClean="0">
                <a:latin typeface="Noto Sans CJK TC Medium" charset="-120"/>
                <a:ea typeface="Noto Sans CJK TC Medium" charset="-120"/>
                <a:cs typeface="Noto Sans CJK TC Medium" charset="-120"/>
              </a:rPr>
              <a:t>指導</a:t>
            </a:r>
            <a:r>
              <a:rPr kumimoji="1" lang="zh-TW" altLang="en-US" dirty="0" smtClean="0">
                <a:latin typeface="Noto Sans CJK TC Medium" charset="-120"/>
                <a:ea typeface="Noto Sans CJK TC Medium" charset="-120"/>
                <a:cs typeface="Noto Sans CJK TC Medium" charset="-120"/>
              </a:rPr>
              <a:t>教授</a:t>
            </a:r>
            <a:r>
              <a:rPr kumimoji="1" lang="zh-TW" altLang="en-US" dirty="0" smtClean="0">
                <a:latin typeface="Noto Sans CJK TC Medium" charset="-120"/>
                <a:ea typeface="Noto Sans CJK TC Medium" charset="-120"/>
                <a:cs typeface="Noto Sans CJK TC Medium" charset="-120"/>
              </a:rPr>
              <a:t>：</a:t>
            </a:r>
            <a:r>
              <a:rPr kumimoji="1" lang="en-US" altLang="zh-TW" dirty="0" smtClean="0">
                <a:latin typeface="Noto Sans CJK TC Medium" charset="-120"/>
                <a:ea typeface="Noto Sans CJK TC Medium" charset="-120"/>
                <a:cs typeface="Noto Sans CJK TC Medium" charset="-120"/>
              </a:rPr>
              <a:t>OOO</a:t>
            </a:r>
            <a:endParaRPr kumimoji="1" lang="zh-TW" altLang="en-US" dirty="0">
              <a:latin typeface="Noto Sans CJK TC Medium" charset="-120"/>
              <a:ea typeface="Noto Sans CJK TC Medium" charset="-120"/>
              <a:cs typeface="Noto Sans CJK TC Medium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456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513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27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848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8</Words>
  <Application>Microsoft Macintosh PowerPoint</Application>
  <PresentationFormat>如螢幕大小 (4:3)</PresentationFormat>
  <Paragraphs>2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Noto Sans CJK TC Medium</vt:lpstr>
      <vt:lpstr>新細明體</vt:lpstr>
      <vt:lpstr>Office 佈景主題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Microsoft Office 使用者</dc:creator>
  <cp:lastModifiedBy>Microsoft Office 使用者</cp:lastModifiedBy>
  <cp:revision>3</cp:revision>
  <dcterms:created xsi:type="dcterms:W3CDTF">2017-02-10T13:49:12Z</dcterms:created>
  <dcterms:modified xsi:type="dcterms:W3CDTF">2017-02-22T06:30:36Z</dcterms:modified>
</cp:coreProperties>
</file>