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47"/>
    <p:restoredTop sz="94602"/>
  </p:normalViewPr>
  <p:slideViewPr>
    <p:cSldViewPr snapToGrid="0" snapToObjects="1">
      <p:cViewPr varScale="1">
        <p:scale>
          <a:sx n="91" d="100"/>
          <a:sy n="91" d="100"/>
        </p:scale>
        <p:origin x="1696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Relationship Id="rId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B2DAE-8DD4-6842-975C-70A89A653B9D}" type="datetimeFigureOut">
              <a:rPr kumimoji="1" lang="zh-TW" altLang="en-US" smtClean="0"/>
              <a:t>2017/2/22</a:t>
            </a:fld>
            <a:endParaRPr kumimoji="1"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A5D76B-8F8D-CB4B-AD6B-0159A78DABA5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12915540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B2DAE-8DD4-6842-975C-70A89A653B9D}" type="datetimeFigureOut">
              <a:rPr kumimoji="1" lang="zh-TW" altLang="en-US" smtClean="0"/>
              <a:t>2017/2/22</a:t>
            </a:fld>
            <a:endParaRPr kumimoji="1"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A5D76B-8F8D-CB4B-AD6B-0159A78DABA5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20737854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B2DAE-8DD4-6842-975C-70A89A653B9D}" type="datetimeFigureOut">
              <a:rPr kumimoji="1" lang="zh-TW" altLang="en-US" smtClean="0"/>
              <a:t>2017/2/22</a:t>
            </a:fld>
            <a:endParaRPr kumimoji="1"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A5D76B-8F8D-CB4B-AD6B-0159A78DABA5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3335823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B2DAE-8DD4-6842-975C-70A89A653B9D}" type="datetimeFigureOut">
              <a:rPr kumimoji="1" lang="zh-TW" altLang="en-US" smtClean="0"/>
              <a:t>2017/2/22</a:t>
            </a:fld>
            <a:endParaRPr kumimoji="1"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A5D76B-8F8D-CB4B-AD6B-0159A78DABA5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16550353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B2DAE-8DD4-6842-975C-70A89A653B9D}" type="datetimeFigureOut">
              <a:rPr kumimoji="1" lang="zh-TW" altLang="en-US" smtClean="0"/>
              <a:t>2017/2/22</a:t>
            </a:fld>
            <a:endParaRPr kumimoji="1"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A5D76B-8F8D-CB4B-AD6B-0159A78DABA5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19052410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B2DAE-8DD4-6842-975C-70A89A653B9D}" type="datetimeFigureOut">
              <a:rPr kumimoji="1" lang="zh-TW" altLang="en-US" smtClean="0"/>
              <a:t>2017/2/22</a:t>
            </a:fld>
            <a:endParaRPr kumimoji="1"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A5D76B-8F8D-CB4B-AD6B-0159A78DABA5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20041875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B2DAE-8DD4-6842-975C-70A89A653B9D}" type="datetimeFigureOut">
              <a:rPr kumimoji="1" lang="zh-TW" altLang="en-US" smtClean="0"/>
              <a:t>2017/2/22</a:t>
            </a:fld>
            <a:endParaRPr kumimoji="1"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A5D76B-8F8D-CB4B-AD6B-0159A78DABA5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3716535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B2DAE-8DD4-6842-975C-70A89A653B9D}" type="datetimeFigureOut">
              <a:rPr kumimoji="1" lang="zh-TW" altLang="en-US" smtClean="0"/>
              <a:t>2017/2/22</a:t>
            </a:fld>
            <a:endParaRPr kumimoji="1"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A5D76B-8F8D-CB4B-AD6B-0159A78DABA5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9620330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B2DAE-8DD4-6842-975C-70A89A653B9D}" type="datetimeFigureOut">
              <a:rPr kumimoji="1" lang="zh-TW" altLang="en-US" smtClean="0"/>
              <a:t>2017/2/22</a:t>
            </a:fld>
            <a:endParaRPr kumimoji="1"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A5D76B-8F8D-CB4B-AD6B-0159A78DABA5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10473722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B2DAE-8DD4-6842-975C-70A89A653B9D}" type="datetimeFigureOut">
              <a:rPr kumimoji="1" lang="zh-TW" altLang="en-US" smtClean="0"/>
              <a:t>2017/2/22</a:t>
            </a:fld>
            <a:endParaRPr kumimoji="1"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A5D76B-8F8D-CB4B-AD6B-0159A78DABA5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17077461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將圖片拖曳至版面配置區或按一下圖示以新增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B2DAE-8DD4-6842-975C-70A89A653B9D}" type="datetimeFigureOut">
              <a:rPr kumimoji="1" lang="zh-TW" altLang="en-US" smtClean="0"/>
              <a:t>2017/2/22</a:t>
            </a:fld>
            <a:endParaRPr kumimoji="1"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A5D76B-8F8D-CB4B-AD6B-0159A78DABA5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13722617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8B2DAE-8DD4-6842-975C-70A89A653B9D}" type="datetimeFigureOut">
              <a:rPr kumimoji="1" lang="zh-TW" altLang="en-US" smtClean="0"/>
              <a:t>2017/2/22</a:t>
            </a:fld>
            <a:endParaRPr kumimoji="1"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A5D76B-8F8D-CB4B-AD6B-0159A78DABA5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19836140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kumimoji="1" lang="zh-TW" altLang="en-US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文字方塊 4"/>
          <p:cNvSpPr txBox="1"/>
          <p:nvPr/>
        </p:nvSpPr>
        <p:spPr>
          <a:xfrm>
            <a:off x="2560320" y="2827606"/>
            <a:ext cx="427657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zh-TW" sz="4400" dirty="0" smtClean="0">
                <a:latin typeface="Noto Sans CJK TC Medium" charset="-120"/>
                <a:ea typeface="Noto Sans CJK TC Medium" charset="-120"/>
                <a:cs typeface="Noto Sans CJK TC Medium" charset="-120"/>
              </a:rPr>
              <a:t>OOO</a:t>
            </a:r>
            <a:endParaRPr kumimoji="1" lang="zh-TW" altLang="en-US" sz="4400" dirty="0">
              <a:latin typeface="Noto Sans CJK TC Medium" charset="-120"/>
              <a:ea typeface="Noto Sans CJK TC Medium" charset="-120"/>
              <a:cs typeface="Noto Sans CJK TC Medium" charset="-120"/>
            </a:endParaRPr>
          </a:p>
        </p:txBody>
      </p:sp>
      <p:sp>
        <p:nvSpPr>
          <p:cNvPr id="6" name="文字方塊 5"/>
          <p:cNvSpPr txBox="1"/>
          <p:nvPr/>
        </p:nvSpPr>
        <p:spPr>
          <a:xfrm flipH="1">
            <a:off x="1997612" y="3798268"/>
            <a:ext cx="52613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zh-TW" altLang="en-US" dirty="0" smtClean="0">
                <a:latin typeface="Noto Sans CJK TC Medium" charset="-120"/>
                <a:ea typeface="Noto Sans CJK TC Medium" charset="-120"/>
                <a:cs typeface="Noto Sans CJK TC Medium" charset="-120"/>
              </a:rPr>
              <a:t>學生</a:t>
            </a:r>
            <a:r>
              <a:rPr kumimoji="1" lang="zh-TW" altLang="en-US" dirty="0" smtClean="0">
                <a:latin typeface="Noto Sans CJK TC Medium" charset="-120"/>
                <a:ea typeface="Noto Sans CJK TC Medium" charset="-120"/>
                <a:cs typeface="Noto Sans CJK TC Medium" charset="-120"/>
              </a:rPr>
              <a:t>：</a:t>
            </a:r>
            <a:r>
              <a:rPr kumimoji="1" lang="en-US" altLang="zh-TW" dirty="0" smtClean="0">
                <a:latin typeface="Noto Sans CJK TC Medium" charset="-120"/>
                <a:ea typeface="Noto Sans CJK TC Medium" charset="-120"/>
                <a:cs typeface="Noto Sans CJK TC Medium" charset="-120"/>
              </a:rPr>
              <a:t>OOO</a:t>
            </a:r>
            <a:r>
              <a:rPr kumimoji="1" lang="zh-TW" altLang="en-US" dirty="0" smtClean="0">
                <a:latin typeface="Noto Sans CJK TC Medium" charset="-120"/>
                <a:ea typeface="Noto Sans CJK TC Medium" charset="-120"/>
                <a:cs typeface="Noto Sans CJK TC Medium" charset="-120"/>
              </a:rPr>
              <a:t>指導</a:t>
            </a:r>
            <a:r>
              <a:rPr kumimoji="1" lang="zh-TW" altLang="en-US" dirty="0" smtClean="0">
                <a:latin typeface="Noto Sans CJK TC Medium" charset="-120"/>
                <a:ea typeface="Noto Sans CJK TC Medium" charset="-120"/>
                <a:cs typeface="Noto Sans CJK TC Medium" charset="-120"/>
              </a:rPr>
              <a:t>教授</a:t>
            </a:r>
            <a:r>
              <a:rPr kumimoji="1" lang="zh-TW" altLang="en-US" dirty="0" smtClean="0">
                <a:latin typeface="Noto Sans CJK TC Medium" charset="-120"/>
                <a:ea typeface="Noto Sans CJK TC Medium" charset="-120"/>
                <a:cs typeface="Noto Sans CJK TC Medium" charset="-120"/>
              </a:rPr>
              <a:t>：</a:t>
            </a:r>
            <a:r>
              <a:rPr kumimoji="1" lang="en-US" altLang="zh-TW" dirty="0" smtClean="0">
                <a:latin typeface="Noto Sans CJK TC Medium" charset="-120"/>
                <a:ea typeface="Noto Sans CJK TC Medium" charset="-120"/>
                <a:cs typeface="Noto Sans CJK TC Medium" charset="-120"/>
              </a:rPr>
              <a:t>OOO</a:t>
            </a:r>
            <a:endParaRPr kumimoji="1" lang="zh-TW" altLang="en-US" dirty="0">
              <a:latin typeface="Noto Sans CJK TC Medium" charset="-120"/>
              <a:ea typeface="Noto Sans CJK TC Medium" charset="-120"/>
              <a:cs typeface="Noto Sans CJK TC Medium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524566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zh-TW" altLang="en-US"/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15139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zh-TW" altLang="en-US"/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2792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zh-TW" altLang="en-US"/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9848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</TotalTime>
  <Words>8</Words>
  <Application>Microsoft Macintosh PowerPoint</Application>
  <PresentationFormat>如螢幕大小 (4:3)</PresentationFormat>
  <Paragraphs>2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0" baseType="lpstr">
      <vt:lpstr>Arial</vt:lpstr>
      <vt:lpstr>Calibri</vt:lpstr>
      <vt:lpstr>Calibri Light</vt:lpstr>
      <vt:lpstr>Noto Sans CJK TC Medium</vt:lpstr>
      <vt:lpstr>新細明體</vt:lpstr>
      <vt:lpstr>Office 佈景主題</vt:lpstr>
      <vt:lpstr>PowerPoint 簡報</vt:lpstr>
      <vt:lpstr>PowerPoint 簡報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Microsoft Office 使用者</dc:creator>
  <cp:lastModifiedBy>Microsoft Office 使用者</cp:lastModifiedBy>
  <cp:revision>3</cp:revision>
  <dcterms:created xsi:type="dcterms:W3CDTF">2017-02-10T13:49:12Z</dcterms:created>
  <dcterms:modified xsi:type="dcterms:W3CDTF">2017-02-22T06:30:36Z</dcterms:modified>
</cp:coreProperties>
</file>