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155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7378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3582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5035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05241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04187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65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62033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47372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07746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72261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B2DAE-8DD4-6842-975C-70A89A653B9D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D76B-8F8D-CB4B-AD6B-0159A78DABA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8361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560320" y="2827606"/>
            <a:ext cx="4276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4400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OOO</a:t>
            </a:r>
            <a:endParaRPr kumimoji="1" lang="zh-TW" altLang="en-US" sz="4400" dirty="0">
              <a:latin typeface="Noto Sans CJK TC Medium" charset="-120"/>
              <a:ea typeface="Noto Sans CJK TC Medium" charset="-120"/>
              <a:cs typeface="Noto Sans CJK TC Medium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 flipH="1">
            <a:off x="1997612" y="3798268"/>
            <a:ext cx="5261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學生</a:t>
            </a:r>
            <a:r>
              <a:rPr kumimoji="1" lang="zh-TW" altLang="en-US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：</a:t>
            </a:r>
            <a:r>
              <a:rPr kumimoji="1" lang="en-US" altLang="zh-TW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OOO</a:t>
            </a:r>
            <a:r>
              <a:rPr kumimoji="1" lang="zh-TW" altLang="en-US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指導</a:t>
            </a:r>
            <a:r>
              <a:rPr kumimoji="1" lang="zh-TW" altLang="en-US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教授</a:t>
            </a:r>
            <a:r>
              <a:rPr kumimoji="1" lang="zh-TW" altLang="en-US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：</a:t>
            </a:r>
            <a:r>
              <a:rPr kumimoji="1" lang="en-US" altLang="zh-TW" dirty="0" smtClean="0">
                <a:latin typeface="Noto Sans CJK TC Medium" charset="-120"/>
                <a:ea typeface="Noto Sans CJK TC Medium" charset="-120"/>
                <a:cs typeface="Noto Sans CJK TC Medium" charset="-120"/>
              </a:rPr>
              <a:t>OOO</a:t>
            </a:r>
            <a:endParaRPr kumimoji="1" lang="zh-TW" altLang="en-US" dirty="0">
              <a:latin typeface="Noto Sans CJK TC Medium" charset="-120"/>
              <a:ea typeface="Noto Sans CJK TC Medium" charset="-120"/>
              <a:cs typeface="Noto Sans CJK TC Medium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2456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1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79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8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8</Words>
  <Application>Microsoft Macintosh PowerPoint</Application>
  <PresentationFormat>如螢幕大小 (4:3)</PresentationFormat>
  <Paragraphs>2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Noto Sans CJK TC Medium</vt:lpstr>
      <vt:lpstr>新細明體</vt:lpstr>
      <vt:lpstr>Office 佈景主題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Microsoft Office 使用者</dc:creator>
  <cp:lastModifiedBy>Microsoft Office 使用者</cp:lastModifiedBy>
  <cp:revision>3</cp:revision>
  <dcterms:created xsi:type="dcterms:W3CDTF">2017-02-10T13:49:12Z</dcterms:created>
  <dcterms:modified xsi:type="dcterms:W3CDTF">2017-02-22T06:30:36Z</dcterms:modified>
</cp:coreProperties>
</file>