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000241"/>
            <a:ext cx="4643470" cy="114300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成功大生科學院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2928934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NCKU</a:t>
            </a:r>
            <a:r>
              <a:rPr lang="zh-TW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Department of Life Science</a:t>
            </a:r>
            <a:endParaRPr lang="zh-TW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96862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4722813"/>
            <a:ext cx="1314450" cy="117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56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成功大生科學院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19</cp:revision>
  <dcterms:created xsi:type="dcterms:W3CDTF">2010-06-09T02:59:39Z</dcterms:created>
  <dcterms:modified xsi:type="dcterms:W3CDTF">2010-08-24T14:31:46Z</dcterms:modified>
</cp:coreProperties>
</file>