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7"/>
    <p:restoredTop sz="94602"/>
  </p:normalViewPr>
  <p:slideViewPr>
    <p:cSldViewPr snapToGrid="0" snapToObjects="1">
      <p:cViewPr varScale="1">
        <p:scale>
          <a:sx n="91" d="100"/>
          <a:sy n="91" d="100"/>
        </p:scale>
        <p:origin x="169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4E5B4-E988-6745-B1AB-319F336523C2}" type="datetimeFigureOut">
              <a:rPr kumimoji="1" lang="zh-TW" altLang="en-US" smtClean="0"/>
              <a:t>2017/2/22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964F7-0D61-A247-8BA0-AB35BE5B5601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144522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4E5B4-E988-6745-B1AB-319F336523C2}" type="datetimeFigureOut">
              <a:rPr kumimoji="1" lang="zh-TW" altLang="en-US" smtClean="0"/>
              <a:t>2017/2/22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964F7-0D61-A247-8BA0-AB35BE5B5601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455590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4E5B4-E988-6745-B1AB-319F336523C2}" type="datetimeFigureOut">
              <a:rPr kumimoji="1" lang="zh-TW" altLang="en-US" smtClean="0"/>
              <a:t>2017/2/22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964F7-0D61-A247-8BA0-AB35BE5B5601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28298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4E5B4-E988-6745-B1AB-319F336523C2}" type="datetimeFigureOut">
              <a:rPr kumimoji="1" lang="zh-TW" altLang="en-US" smtClean="0"/>
              <a:t>2017/2/22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964F7-0D61-A247-8BA0-AB35BE5B5601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812282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4E5B4-E988-6745-B1AB-319F336523C2}" type="datetimeFigureOut">
              <a:rPr kumimoji="1" lang="zh-TW" altLang="en-US" smtClean="0"/>
              <a:t>2017/2/22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964F7-0D61-A247-8BA0-AB35BE5B5601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328104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4E5B4-E988-6745-B1AB-319F336523C2}" type="datetimeFigureOut">
              <a:rPr kumimoji="1" lang="zh-TW" altLang="en-US" smtClean="0"/>
              <a:t>2017/2/22</a:t>
            </a:fld>
            <a:endParaRPr kumimoji="1"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964F7-0D61-A247-8BA0-AB35BE5B5601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380171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4E5B4-E988-6745-B1AB-319F336523C2}" type="datetimeFigureOut">
              <a:rPr kumimoji="1" lang="zh-TW" altLang="en-US" smtClean="0"/>
              <a:t>2017/2/22</a:t>
            </a:fld>
            <a:endParaRPr kumimoji="1"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964F7-0D61-A247-8BA0-AB35BE5B5601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113502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4E5B4-E988-6745-B1AB-319F336523C2}" type="datetimeFigureOut">
              <a:rPr kumimoji="1" lang="zh-TW" altLang="en-US" smtClean="0"/>
              <a:t>2017/2/22</a:t>
            </a:fld>
            <a:endParaRPr kumimoji="1"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964F7-0D61-A247-8BA0-AB35BE5B5601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860516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4E5B4-E988-6745-B1AB-319F336523C2}" type="datetimeFigureOut">
              <a:rPr kumimoji="1" lang="zh-TW" altLang="en-US" smtClean="0"/>
              <a:t>2017/2/22</a:t>
            </a:fld>
            <a:endParaRPr kumimoji="1"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964F7-0D61-A247-8BA0-AB35BE5B5601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777720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4E5B4-E988-6745-B1AB-319F336523C2}" type="datetimeFigureOut">
              <a:rPr kumimoji="1" lang="zh-TW" altLang="en-US" smtClean="0"/>
              <a:t>2017/2/22</a:t>
            </a:fld>
            <a:endParaRPr kumimoji="1"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964F7-0D61-A247-8BA0-AB35BE5B5601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543755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將圖片拖曳至版面配置區或按一下圖示以新增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4E5B4-E988-6745-B1AB-319F336523C2}" type="datetimeFigureOut">
              <a:rPr kumimoji="1" lang="zh-TW" altLang="en-US" smtClean="0"/>
              <a:t>2017/2/22</a:t>
            </a:fld>
            <a:endParaRPr kumimoji="1"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964F7-0D61-A247-8BA0-AB35BE5B5601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722060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14E5B4-E988-6745-B1AB-319F336523C2}" type="datetimeFigureOut">
              <a:rPr kumimoji="1" lang="zh-TW" altLang="en-US" smtClean="0"/>
              <a:t>2017/2/22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A964F7-0D61-A247-8BA0-AB35BE5B5601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2895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059158" y="2553249"/>
            <a:ext cx="5025683" cy="1751501"/>
          </a:xfrm>
        </p:spPr>
        <p:txBody>
          <a:bodyPr>
            <a:normAutofit/>
          </a:bodyPr>
          <a:lstStyle/>
          <a:p>
            <a:r>
              <a:rPr kumimoji="1" lang="zh-TW" altLang="en-US" sz="4400" dirty="0" smtClean="0"/>
              <a:t>ＯＯＯ</a:t>
            </a:r>
            <a:endParaRPr kumimoji="1" lang="zh-TW" altLang="en-US" sz="44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480625" y="4604191"/>
            <a:ext cx="6172200" cy="755600"/>
          </a:xfrm>
        </p:spPr>
        <p:txBody>
          <a:bodyPr>
            <a:normAutofit fontScale="92500" lnSpcReduction="10000"/>
          </a:bodyPr>
          <a:lstStyle/>
          <a:p>
            <a:r>
              <a:rPr kumimoji="1" lang="zh-TW" altLang="en-US" dirty="0" smtClean="0"/>
              <a:t>主講人</a:t>
            </a:r>
            <a:r>
              <a:rPr kumimoji="1" lang="zh-TW" altLang="en-US" dirty="0" smtClean="0"/>
              <a:t>：</a:t>
            </a:r>
            <a:r>
              <a:rPr kumimoji="1" lang="zh-TW" altLang="en-US" dirty="0" smtClean="0"/>
              <a:t>ＯＯＯ</a:t>
            </a:r>
            <a:endParaRPr kumimoji="1" lang="zh-TW" altLang="en-US" dirty="0" smtClean="0"/>
          </a:p>
          <a:p>
            <a:r>
              <a:rPr kumimoji="1" lang="zh-TW" altLang="en-US" dirty="0" smtClean="0"/>
              <a:t>日期</a:t>
            </a:r>
            <a:r>
              <a:rPr kumimoji="1" lang="zh-TW" altLang="en-US" dirty="0" smtClean="0"/>
              <a:t>：</a:t>
            </a:r>
            <a:r>
              <a:rPr kumimoji="1" lang="zh-TW" altLang="en-US" dirty="0" smtClean="0"/>
              <a:t>ＯＯＯ</a:t>
            </a:r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144278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62757" cy="6872068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TW" altLang="en-US" dirty="0"/>
          </a:p>
        </p:txBody>
      </p:sp>
      <p:pic>
        <p:nvPicPr>
          <p:cNvPr id="8" name="圖片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80" y="5791400"/>
            <a:ext cx="2134480" cy="106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9407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7</Words>
  <Application>Microsoft Macintosh PowerPoint</Application>
  <PresentationFormat>如螢幕大小 (4:3)</PresentationFormat>
  <Paragraphs>3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新細明體</vt:lpstr>
      <vt:lpstr>Office 佈景主題</vt:lpstr>
      <vt:lpstr>ＯＯＯ</vt:lpstr>
      <vt:lpstr>PowerPoint 簡報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Microsoft Office 使用者</dc:creator>
  <cp:lastModifiedBy>Microsoft Office 使用者</cp:lastModifiedBy>
  <cp:revision>4</cp:revision>
  <dcterms:created xsi:type="dcterms:W3CDTF">2017-02-10T11:17:19Z</dcterms:created>
  <dcterms:modified xsi:type="dcterms:W3CDTF">2017-02-22T06:31:16Z</dcterms:modified>
</cp:coreProperties>
</file>