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3075" name="Picture 3" descr="F:\計中工讀\電資學院NEW內頁.jpg"/>
          <p:cNvPicPr>
            <a:picLocks noChangeAspect="1" noChangeArrowheads="1"/>
          </p:cNvPicPr>
          <p:nvPr userDrawn="1"/>
        </p:nvPicPr>
        <p:blipFill>
          <a:blip r:embed="rId2" cstate="print"/>
          <a:srcRect l="6033" t="17835" r="3906" b="7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計中工讀\各學院簡報\計中\電資學院NEW內頁-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36Solar-Powered-P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80" y="-171399"/>
            <a:ext cx="1259632" cy="13681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計中工讀\各學院簡報\計中\電資學院NEW11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00241"/>
            <a:ext cx="5472608" cy="114300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成功大學計算機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與網路中心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4572032" cy="57150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4"/>
                </a:solidFill>
              </a:rPr>
              <a:t>Computer and Network Center</a:t>
            </a:r>
            <a:endParaRPr lang="zh-TW" altLang="en-US" sz="2000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1" name="Picture 7" descr="C:\Users\user\Desktop\36Solar-Powered-P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4941168"/>
            <a:ext cx="2556321" cy="255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</TotalTime>
  <Words>54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成功大學計算機 與網路中心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liyn</cp:lastModifiedBy>
  <cp:revision>24</cp:revision>
  <dcterms:created xsi:type="dcterms:W3CDTF">2010-06-09T02:59:39Z</dcterms:created>
  <dcterms:modified xsi:type="dcterms:W3CDTF">2011-05-18T08:47:58Z</dcterms:modified>
</cp:coreProperties>
</file>