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B0EF-A23F-4B6F-93BA-654245F5449E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338A-5665-4F62-B043-6A9D93338D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smtClean="0"/>
              <a:t>就會新增一頁有背景的頁面。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***只要按</a:t>
            </a:r>
            <a:r>
              <a:rPr lang="en-US" altLang="zh-TW" dirty="0" err="1" smtClean="0"/>
              <a:t>Ctrl+M</a:t>
            </a:r>
            <a:r>
              <a:rPr lang="zh-TW" altLang="en-US" dirty="0" smtClean="0"/>
              <a:t>就會新增一頁有背景的頁面。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338A-5665-4F62-B043-6A9D93338D9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FF63-EC03-451D-86DC-60DEC67C1E42}" type="datetimeFigureOut">
              <a:rPr lang="zh-TW" altLang="en-US" smtClean="0"/>
              <a:pPr/>
              <a:t>2010/8/17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87B5-296F-4098-A808-B2A85A85A7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2000241"/>
            <a:ext cx="4643470" cy="1143007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成功大學電機學院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1505" y="2928934"/>
            <a:ext cx="4572032" cy="571504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chemeClr val="accent4"/>
                </a:solidFill>
              </a:rPr>
              <a:t>NCKU</a:t>
            </a:r>
            <a:r>
              <a:rPr lang="zh-TW" altLang="en-US" sz="2000" dirty="0" smtClean="0">
                <a:solidFill>
                  <a:schemeClr val="accent4"/>
                </a:solidFill>
              </a:rPr>
              <a:t> </a:t>
            </a:r>
            <a:r>
              <a:rPr lang="en-US" altLang="zh-TW" sz="2000" dirty="0" smtClean="0">
                <a:solidFill>
                  <a:schemeClr val="accent4"/>
                </a:solidFill>
              </a:rPr>
              <a:t>College of Engineering</a:t>
            </a:r>
            <a:endParaRPr lang="zh-TW" altLang="en-US" sz="2000" dirty="0">
              <a:solidFill>
                <a:schemeClr val="accent4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14480" y="414338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主講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人：王大塊 講師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786606"/>
            <a:ext cx="4543428" cy="631032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摘要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本篇演講主軸依循著</a:t>
            </a:r>
            <a:r>
              <a:rPr lang="en-US" altLang="zh-TW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172</TotalTime>
  <Words>55</Words>
  <Application>Microsoft Office PowerPoint</Application>
  <PresentationFormat>如螢幕大小 (4:3)</PresentationFormat>
  <Paragraphs>9</Paragraphs>
  <Slides>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成功大學電機學院</vt:lpstr>
      <vt:lpstr>摘要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如何落實管理</dc:title>
  <dc:creator>GUN</dc:creator>
  <cp:lastModifiedBy>GUN</cp:lastModifiedBy>
  <cp:revision>20</cp:revision>
  <dcterms:created xsi:type="dcterms:W3CDTF">2010-06-09T02:59:39Z</dcterms:created>
  <dcterms:modified xsi:type="dcterms:W3CDTF">2010-08-17T14:51:41Z</dcterms:modified>
</cp:coreProperties>
</file>