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CB0EF-A23F-4B6F-93BA-654245F5449E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1338A-5665-4F62-B043-6A9D93338D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***只要按</a:t>
            </a:r>
            <a:r>
              <a:rPr lang="en-US" altLang="zh-TW" dirty="0" err="1" smtClean="0"/>
              <a:t>Ctrl+M</a:t>
            </a:r>
            <a:r>
              <a:rPr lang="zh-TW" altLang="en-US" smtClean="0"/>
              <a:t>就會新增一頁有背景的頁面。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338A-5665-4F62-B043-6A9D93338D9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***只要按</a:t>
            </a:r>
            <a:r>
              <a:rPr lang="en-US" altLang="zh-TW" dirty="0" err="1" smtClean="0"/>
              <a:t>Ctrl+M</a:t>
            </a:r>
            <a:r>
              <a:rPr lang="zh-TW" altLang="en-US" dirty="0" smtClean="0"/>
              <a:t>就會新增一頁有背景的頁面。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338A-5665-4F62-B043-6A9D93338D92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2060848"/>
            <a:ext cx="4643470" cy="1143007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成功大生科學院</a:t>
            </a:r>
            <a:endParaRPr lang="zh-TW" altLang="en-US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5231" y="2989541"/>
            <a:ext cx="4572032" cy="571504"/>
          </a:xfrm>
        </p:spPr>
        <p:txBody>
          <a:bodyPr>
            <a:normAutofit/>
          </a:bodyPr>
          <a:lstStyle/>
          <a:p>
            <a:pPr algn="l"/>
            <a:r>
              <a:rPr lang="en-US" altLang="zh-TW" sz="2000" dirty="0" smtClean="0">
                <a:solidFill>
                  <a:schemeClr val="bg1"/>
                </a:solidFill>
              </a:rPr>
              <a:t>NCKU</a:t>
            </a:r>
            <a:r>
              <a:rPr lang="zh-TW" altLang="en-US" sz="2000" dirty="0" smtClean="0">
                <a:solidFill>
                  <a:schemeClr val="bg1"/>
                </a:solidFill>
              </a:rPr>
              <a:t> </a:t>
            </a:r>
            <a:r>
              <a:rPr lang="en-US" altLang="zh-TW" sz="2000" dirty="0" smtClean="0">
                <a:solidFill>
                  <a:schemeClr val="bg1"/>
                </a:solidFill>
              </a:rPr>
              <a:t>Department of Life Science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3528" y="35010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D60093"/>
                </a:solidFill>
                <a:latin typeface="微軟正黑體" pitchFamily="34" charset="-120"/>
                <a:ea typeface="微軟正黑體" pitchFamily="34" charset="-120"/>
              </a:rPr>
              <a:t>主講</a:t>
            </a:r>
            <a:r>
              <a:rPr lang="zh-TW" altLang="en-US" dirty="0" smtClean="0">
                <a:solidFill>
                  <a:srgbClr val="D60093"/>
                </a:solidFill>
                <a:latin typeface="微軟正黑體" pitchFamily="34" charset="-120"/>
                <a:ea typeface="微軟正黑體" pitchFamily="34" charset="-120"/>
              </a:rPr>
              <a:t>人：王大塊 講師</a:t>
            </a:r>
            <a:endParaRPr lang="en-US" altLang="zh-TW" dirty="0" smtClean="0">
              <a:solidFill>
                <a:srgbClr val="D6009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4543428" cy="631032"/>
          </a:xfrm>
        </p:spPr>
        <p:txBody>
          <a:bodyPr>
            <a:noAutofit/>
          </a:bodyPr>
          <a:lstStyle/>
          <a:p>
            <a:pPr algn="l"/>
            <a:r>
              <a:rPr lang="zh-TW" altLang="en-US" sz="32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摘要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</a:pP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本篇演講主軸依循著</a:t>
            </a:r>
            <a:r>
              <a:rPr lang="en-US" altLang="zh-TW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UN\Documents\Homework\網路教學\各學院簡報範本\生科學院\泡泡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301208"/>
            <a:ext cx="1314450" cy="1179512"/>
          </a:xfrm>
          <a:prstGeom prst="rect">
            <a:avLst/>
          </a:prstGeom>
          <a:noFill/>
        </p:spPr>
      </p:pic>
      <p:sp>
        <p:nvSpPr>
          <p:cNvPr id="7" name="標題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4543428" cy="631032"/>
          </a:xfrm>
        </p:spPr>
        <p:txBody>
          <a:bodyPr>
            <a:noAutofit/>
          </a:bodyPr>
          <a:lstStyle/>
          <a:p>
            <a:pPr algn="l"/>
            <a:r>
              <a:rPr lang="en-US" altLang="zh-TW" sz="32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Chapter 1</a:t>
            </a:r>
            <a:endParaRPr lang="zh-TW" altLang="en-US" sz="32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內容版面配置區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</a:pP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關於</a:t>
            </a:r>
            <a:r>
              <a:rPr lang="en-US" altLang="zh-TW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163</TotalTime>
  <Words>60</Words>
  <Application>Microsoft Office PowerPoint</Application>
  <PresentationFormat>如螢幕大小 (4:3)</PresentationFormat>
  <Paragraphs>11</Paragraphs>
  <Slides>3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成功大生科學院</vt:lpstr>
      <vt:lpstr>摘要</vt:lpstr>
      <vt:lpstr>Chapter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如何落實管理</dc:title>
  <dc:creator>GUN</dc:creator>
  <cp:lastModifiedBy>GUN</cp:lastModifiedBy>
  <cp:revision>20</cp:revision>
  <dcterms:created xsi:type="dcterms:W3CDTF">2010-06-09T02:59:39Z</dcterms:created>
  <dcterms:modified xsi:type="dcterms:W3CDTF">2010-08-24T14:14:06Z</dcterms:modified>
</cp:coreProperties>
</file>