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02"/>
  </p:normalViewPr>
  <p:slideViewPr>
    <p:cSldViewPr snapToGrid="0" snapToObjects="1">
      <p:cViewPr varScale="1">
        <p:scale>
          <a:sx n="91" d="100"/>
          <a:sy n="91" d="100"/>
        </p:scale>
        <p:origin x="170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059961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756898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734575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089018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628175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656478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131176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653377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859484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914544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將圖片拖曳至版面配置區或按一下圖示以新增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608413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03CBC-5DAB-CE43-A7CE-100D7366A12C}" type="datetimeFigureOut">
              <a:rPr kumimoji="1" lang="zh-TW" altLang="en-US" smtClean="0"/>
              <a:t>2017/2/22</a:t>
            </a:fld>
            <a:endParaRPr kumimoji="1"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C6B82-3AC7-414E-A7C7-4A5D884FF3F3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125898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935438" y="4025350"/>
            <a:ext cx="4322297" cy="852622"/>
          </a:xfrm>
        </p:spPr>
        <p:txBody>
          <a:bodyPr>
            <a:noAutofit/>
          </a:bodyPr>
          <a:lstStyle/>
          <a:p>
            <a:r>
              <a:rPr kumimoji="1" lang="zh-TW" altLang="en-US" sz="4000" b="1" dirty="0" smtClean="0">
                <a:latin typeface="+mn-ea"/>
                <a:ea typeface="+mn-ea"/>
                <a:cs typeface="Noto Sans CJK TC" charset="-120"/>
              </a:rPr>
              <a:t>ＯＯＯ</a:t>
            </a:r>
            <a:endParaRPr kumimoji="1" lang="zh-TW" altLang="en-US" sz="4000" b="1" dirty="0">
              <a:latin typeface="+mn-ea"/>
              <a:ea typeface="+mn-ea"/>
              <a:cs typeface="Noto Sans CJK TC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801794" y="5073420"/>
            <a:ext cx="4455941" cy="671378"/>
          </a:xfrm>
        </p:spPr>
        <p:txBody>
          <a:bodyPr/>
          <a:lstStyle/>
          <a:p>
            <a:pPr algn="r"/>
            <a:r>
              <a:rPr kumimoji="1" lang="zh-TW" altLang="en-US" dirty="0" smtClean="0">
                <a:solidFill>
                  <a:schemeClr val="bg1"/>
                </a:solidFill>
              </a:rPr>
              <a:t>主講人：</a:t>
            </a:r>
            <a:r>
              <a:rPr kumimoji="1" lang="en-US" altLang="zh-TW" dirty="0" smtClean="0">
                <a:solidFill>
                  <a:schemeClr val="bg1"/>
                </a:solidFill>
              </a:rPr>
              <a:t>OOO</a:t>
            </a:r>
            <a:endParaRPr kumimoji="1" lang="zh-TW" altLang="en-US" dirty="0">
              <a:solidFill>
                <a:schemeClr val="bg1"/>
              </a:solidFill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3801794" y="3553700"/>
            <a:ext cx="445594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zh-TW" dirty="0" smtClean="0">
                <a:solidFill>
                  <a:schemeClr val="bg1"/>
                </a:solidFill>
              </a:rPr>
              <a:t>2017</a:t>
            </a:r>
            <a:r>
              <a:rPr kumimoji="1" lang="zh-TW" altLang="en-US" dirty="0" smtClean="0">
                <a:solidFill>
                  <a:schemeClr val="bg1"/>
                </a:solidFill>
              </a:rPr>
              <a:t> 年 </a:t>
            </a:r>
            <a:r>
              <a:rPr kumimoji="1" lang="en-US" altLang="zh-TW" dirty="0" smtClean="0">
                <a:solidFill>
                  <a:schemeClr val="bg1"/>
                </a:solidFill>
              </a:rPr>
              <a:t>O</a:t>
            </a:r>
            <a:r>
              <a:rPr kumimoji="1" lang="zh-TW" altLang="en-US" dirty="0" smtClean="0">
                <a:solidFill>
                  <a:schemeClr val="bg1"/>
                </a:solidFill>
              </a:rPr>
              <a:t> 月 </a:t>
            </a:r>
            <a:r>
              <a:rPr kumimoji="1" lang="en-US" altLang="zh-TW" dirty="0" smtClean="0">
                <a:solidFill>
                  <a:schemeClr val="bg1"/>
                </a:solidFill>
              </a:rPr>
              <a:t>O</a:t>
            </a:r>
            <a:r>
              <a:rPr kumimoji="1" lang="zh-TW" altLang="en-US" dirty="0" smtClean="0">
                <a:solidFill>
                  <a:schemeClr val="bg1"/>
                </a:solidFill>
              </a:rPr>
              <a:t> 日</a:t>
            </a:r>
            <a:endParaRPr kumimoji="1" lang="zh-TW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8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2542" y="-56271"/>
            <a:ext cx="9256542" cy="6942407"/>
          </a:xfr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82436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10</Words>
  <Application>Microsoft Macintosh PowerPoint</Application>
  <PresentationFormat>如螢幕大小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Noto Sans CJK TC</vt:lpstr>
      <vt:lpstr>新細明體</vt:lpstr>
      <vt:lpstr>Office 佈景主題</vt:lpstr>
      <vt:lpstr>ＯＯＯ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計算機與網路中心</dc:title>
  <dc:creator>Microsoft Office 使用者</dc:creator>
  <cp:lastModifiedBy>Microsoft Office 使用者</cp:lastModifiedBy>
  <cp:revision>4</cp:revision>
  <dcterms:created xsi:type="dcterms:W3CDTF">2017-02-09T07:56:25Z</dcterms:created>
  <dcterms:modified xsi:type="dcterms:W3CDTF">2017-02-22T06:33:17Z</dcterms:modified>
</cp:coreProperties>
</file>