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33578" y="2655740"/>
            <a:ext cx="6010422" cy="1761514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主題：</a:t>
            </a:r>
            <a:r>
              <a:rPr kumimoji="1" lang="en-US" altLang="zh-TW" b="1" dirty="0" smtClean="0">
                <a:solidFill>
                  <a:schemeClr val="bg1"/>
                </a:solidFill>
              </a:rPr>
              <a:t>OOO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32452" y="5810665"/>
            <a:ext cx="2261382" cy="1335722"/>
          </a:xfrm>
        </p:spPr>
        <p:txBody>
          <a:bodyPr/>
          <a:lstStyle/>
          <a:p>
            <a:pPr algn="l"/>
            <a:r>
              <a:rPr kumimoji="1" lang="zh-TW" altLang="en-US" b="1" dirty="0" smtClean="0"/>
              <a:t>主講人</a:t>
            </a:r>
            <a:r>
              <a:rPr kumimoji="1" lang="zh-TW" altLang="en-US" b="1" dirty="0" smtClean="0"/>
              <a:t>：</a:t>
            </a:r>
            <a:r>
              <a:rPr kumimoji="1" lang="en-US" altLang="zh-TW" b="1" dirty="0" smtClean="0"/>
              <a:t>OOO</a:t>
            </a:r>
            <a:endParaRPr kumimoji="1" lang="zh-TW" altLang="en-US" b="1" dirty="0" smtClean="0"/>
          </a:p>
          <a:p>
            <a:pPr algn="l"/>
            <a:r>
              <a:rPr kumimoji="1" lang="zh-TW" altLang="en-US" b="1" dirty="0" smtClean="0"/>
              <a:t>日期</a:t>
            </a:r>
            <a:r>
              <a:rPr kumimoji="1" lang="zh-TW" altLang="en-US" b="1" dirty="0" smtClean="0"/>
              <a:t>：</a:t>
            </a:r>
            <a:r>
              <a:rPr kumimoji="1" lang="en-US" altLang="zh-TW" b="1" smtClean="0"/>
              <a:t>OOO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66652"/>
            <a:ext cx="7886700" cy="1325563"/>
          </a:xfrm>
        </p:spPr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9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主題：OOO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成大醫學院</dc:title>
  <dc:creator>Microsoft Office 使用者</dc:creator>
  <cp:lastModifiedBy>Microsoft Office 使用者</cp:lastModifiedBy>
  <cp:revision>4</cp:revision>
  <dcterms:created xsi:type="dcterms:W3CDTF">2017-02-13T09:25:47Z</dcterms:created>
  <dcterms:modified xsi:type="dcterms:W3CDTF">2017-02-22T06:32:53Z</dcterms:modified>
</cp:coreProperties>
</file>