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1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996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689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3457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8901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817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6478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117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337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5948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14544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08413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2589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04" y="-70341"/>
            <a:ext cx="9256542" cy="694240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35438" y="4025350"/>
            <a:ext cx="4322297" cy="852622"/>
          </a:xfrm>
        </p:spPr>
        <p:txBody>
          <a:bodyPr>
            <a:noAutofit/>
          </a:bodyPr>
          <a:lstStyle/>
          <a:p>
            <a:r>
              <a:rPr kumimoji="1" lang="zh-TW" altLang="en-US" sz="4000" b="1" smtClean="0">
                <a:latin typeface="+mn-ea"/>
                <a:ea typeface="+mn-ea"/>
                <a:cs typeface="Noto Sans CJK TC" charset="-120"/>
              </a:rPr>
              <a:t>ＯＯＯ</a:t>
            </a:r>
            <a:endParaRPr kumimoji="1" lang="zh-TW" altLang="en-US" sz="4000" b="1" dirty="0">
              <a:latin typeface="+mn-ea"/>
              <a:ea typeface="+mn-ea"/>
              <a:cs typeface="Noto Sans CJK TC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01794" y="5073420"/>
            <a:ext cx="4455941" cy="671378"/>
          </a:xfrm>
        </p:spPr>
        <p:txBody>
          <a:bodyPr/>
          <a:lstStyle/>
          <a:p>
            <a:pPr algn="r"/>
            <a:r>
              <a:rPr kumimoji="1" lang="zh-TW" altLang="en-US" dirty="0" smtClean="0">
                <a:solidFill>
                  <a:schemeClr val="bg1"/>
                </a:solidFill>
              </a:rPr>
              <a:t>主講人：</a:t>
            </a:r>
            <a:r>
              <a:rPr kumimoji="1" lang="en-US" altLang="zh-TW" dirty="0" smtClean="0">
                <a:solidFill>
                  <a:schemeClr val="bg1"/>
                </a:solidFill>
              </a:rPr>
              <a:t>OOO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801794" y="3553700"/>
            <a:ext cx="445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>
                <a:solidFill>
                  <a:schemeClr val="bg1"/>
                </a:solidFill>
              </a:rPr>
              <a:t>2017</a:t>
            </a:r>
            <a:r>
              <a:rPr kumimoji="1" lang="zh-TW" altLang="en-US" dirty="0" smtClean="0">
                <a:solidFill>
                  <a:schemeClr val="bg1"/>
                </a:solidFill>
              </a:rPr>
              <a:t> 年 </a:t>
            </a:r>
            <a:r>
              <a:rPr kumimoji="1" lang="en-US" altLang="zh-TW" dirty="0" smtClean="0">
                <a:solidFill>
                  <a:schemeClr val="bg1"/>
                </a:solidFill>
              </a:rPr>
              <a:t>O</a:t>
            </a:r>
            <a:r>
              <a:rPr kumimoji="1" lang="zh-TW" altLang="en-US" dirty="0" smtClean="0">
                <a:solidFill>
                  <a:schemeClr val="bg1"/>
                </a:solidFill>
              </a:rPr>
              <a:t> 月 </a:t>
            </a:r>
            <a:r>
              <a:rPr kumimoji="1" lang="en-US" altLang="zh-TW" dirty="0" smtClean="0">
                <a:solidFill>
                  <a:schemeClr val="bg1"/>
                </a:solidFill>
              </a:rPr>
              <a:t>O</a:t>
            </a:r>
            <a:r>
              <a:rPr kumimoji="1" lang="zh-TW" altLang="en-US" dirty="0" smtClean="0">
                <a:solidFill>
                  <a:schemeClr val="bg1"/>
                </a:solidFill>
              </a:rPr>
              <a:t> 日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08" y="-98473"/>
            <a:ext cx="9312812" cy="698460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243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10</Words>
  <Application>Microsoft Macintosh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Noto Sans CJK TC</vt:lpstr>
      <vt:lpstr>新細明體</vt:lpstr>
      <vt:lpstr>Office 佈景主題</vt:lpstr>
      <vt:lpstr>ＯＯＯ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計算機與網路中心</dc:title>
  <dc:creator>Microsoft Office 使用者</dc:creator>
  <cp:lastModifiedBy>Microsoft Office 使用者</cp:lastModifiedBy>
  <cp:revision>5</cp:revision>
  <dcterms:created xsi:type="dcterms:W3CDTF">2017-02-09T07:56:25Z</dcterms:created>
  <dcterms:modified xsi:type="dcterms:W3CDTF">2017-02-22T06:33:58Z</dcterms:modified>
</cp:coreProperties>
</file>