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1708" y="2416590"/>
            <a:ext cx="5152292" cy="1719312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主題：ＯＯＯ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38093" y="6011241"/>
            <a:ext cx="3305907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主講人：ＯＯＯ</a:t>
            </a:r>
          </a:p>
          <a:p>
            <a:pPr algn="l"/>
            <a:r>
              <a:rPr kumimoji="1" lang="zh-TW" altLang="en-US" b="1" dirty="0" smtClean="0"/>
              <a:t>日期：ＯＯＯ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6652"/>
            <a:ext cx="9144000" cy="13255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主題：ＯＯＯ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7</cp:revision>
  <dcterms:created xsi:type="dcterms:W3CDTF">2017-02-13T09:25:47Z</dcterms:created>
  <dcterms:modified xsi:type="dcterms:W3CDTF">2017-03-16T14:23:48Z</dcterms:modified>
</cp:coreProperties>
</file>