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2000" y="2487679"/>
            <a:ext cx="4069079" cy="756655"/>
          </a:xfrm>
        </p:spPr>
        <p:txBody>
          <a:bodyPr>
            <a:noAutofit/>
          </a:bodyPr>
          <a:lstStyle/>
          <a:p>
            <a:pPr algn="r"/>
            <a:r>
              <a:rPr kumimoji="1" lang="zh-TW" altLang="en-US" b="1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25351" y="3244334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/>
              <a:t>主講人：</a:t>
            </a:r>
            <a:r>
              <a:rPr kumimoji="1" lang="en-US" altLang="zh-TW" dirty="0" smtClean="0"/>
              <a:t>OOO</a:t>
            </a:r>
            <a:endParaRPr kumimoji="1"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684543" y="6488668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/>
              <a:t>2017</a:t>
            </a:r>
            <a:r>
              <a:rPr kumimoji="1" lang="zh-TW" altLang="en-US" dirty="0" smtClean="0"/>
              <a:t> 年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月 </a:t>
            </a:r>
            <a:r>
              <a:rPr kumimoji="1" lang="en-US" altLang="zh-TW" dirty="0" smtClean="0"/>
              <a:t>O</a:t>
            </a:r>
            <a:r>
              <a:rPr kumimoji="1" lang="zh-TW" altLang="en-US" dirty="0" smtClean="0"/>
              <a:t> 日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42474" cy="69318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3436913" cy="1325563"/>
          </a:xfrm>
        </p:spPr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7</cp:revision>
  <dcterms:created xsi:type="dcterms:W3CDTF">2017-02-09T07:56:25Z</dcterms:created>
  <dcterms:modified xsi:type="dcterms:W3CDTF">2017-02-22T06:33:27Z</dcterms:modified>
</cp:coreProperties>
</file>