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4602"/>
  </p:normalViewPr>
  <p:slideViewPr>
    <p:cSldViewPr snapToGrid="0" snapToObjects="1">
      <p:cViewPr varScale="1">
        <p:scale>
          <a:sx n="91" d="100"/>
          <a:sy n="91" d="100"/>
        </p:scale>
        <p:origin x="170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E196B-F7A6-1E4F-862D-EF95F7205973}" type="datetimeFigureOut">
              <a:rPr kumimoji="1" lang="zh-TW" altLang="en-US" smtClean="0"/>
              <a:t>2017/2/22</a:t>
            </a:fld>
            <a:endParaRPr kumimoji="1"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AE6ED-9346-1C46-AA08-459B0FAC3AEA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6289669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E196B-F7A6-1E4F-862D-EF95F7205973}" type="datetimeFigureOut">
              <a:rPr kumimoji="1" lang="zh-TW" altLang="en-US" smtClean="0"/>
              <a:t>2017/2/22</a:t>
            </a:fld>
            <a:endParaRPr kumimoji="1"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AE6ED-9346-1C46-AA08-459B0FAC3AEA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5209820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E196B-F7A6-1E4F-862D-EF95F7205973}" type="datetimeFigureOut">
              <a:rPr kumimoji="1" lang="zh-TW" altLang="en-US" smtClean="0"/>
              <a:t>2017/2/22</a:t>
            </a:fld>
            <a:endParaRPr kumimoji="1"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AE6ED-9346-1C46-AA08-459B0FAC3AEA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7612505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E196B-F7A6-1E4F-862D-EF95F7205973}" type="datetimeFigureOut">
              <a:rPr kumimoji="1" lang="zh-TW" altLang="en-US" smtClean="0"/>
              <a:t>2017/2/22</a:t>
            </a:fld>
            <a:endParaRPr kumimoji="1"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AE6ED-9346-1C46-AA08-459B0FAC3AEA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0896537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E196B-F7A6-1E4F-862D-EF95F7205973}" type="datetimeFigureOut">
              <a:rPr kumimoji="1" lang="zh-TW" altLang="en-US" smtClean="0"/>
              <a:t>2017/2/22</a:t>
            </a:fld>
            <a:endParaRPr kumimoji="1"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AE6ED-9346-1C46-AA08-459B0FAC3AEA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0038860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E196B-F7A6-1E4F-862D-EF95F7205973}" type="datetimeFigureOut">
              <a:rPr kumimoji="1" lang="zh-TW" altLang="en-US" smtClean="0"/>
              <a:t>2017/2/22</a:t>
            </a:fld>
            <a:endParaRPr kumimoji="1"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AE6ED-9346-1C46-AA08-459B0FAC3AEA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680575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E196B-F7A6-1E4F-862D-EF95F7205973}" type="datetimeFigureOut">
              <a:rPr kumimoji="1" lang="zh-TW" altLang="en-US" smtClean="0"/>
              <a:t>2017/2/22</a:t>
            </a:fld>
            <a:endParaRPr kumimoji="1"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AE6ED-9346-1C46-AA08-459B0FAC3AEA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410134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E196B-F7A6-1E4F-862D-EF95F7205973}" type="datetimeFigureOut">
              <a:rPr kumimoji="1" lang="zh-TW" altLang="en-US" smtClean="0"/>
              <a:t>2017/2/22</a:t>
            </a:fld>
            <a:endParaRPr kumimoji="1"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AE6ED-9346-1C46-AA08-459B0FAC3AEA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0386269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將圖片拖曳至版面配置區或按一下圖示以新增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E196B-F7A6-1E4F-862D-EF95F7205973}" type="datetimeFigureOut">
              <a:rPr kumimoji="1" lang="zh-TW" altLang="en-US" smtClean="0"/>
              <a:t>2017/2/22</a:t>
            </a:fld>
            <a:endParaRPr kumimoji="1"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AE6ED-9346-1C46-AA08-459B0FAC3AEA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982945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E196B-F7A6-1E4F-862D-EF95F7205973}" type="datetimeFigureOut">
              <a:rPr kumimoji="1" lang="zh-TW" altLang="en-US" smtClean="0"/>
              <a:t>2017/2/22</a:t>
            </a:fld>
            <a:endParaRPr kumimoji="1"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AE6ED-9346-1C46-AA08-459B0FAC3AEA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931894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E196B-F7A6-1E4F-862D-EF95F7205973}" type="datetimeFigureOut">
              <a:rPr kumimoji="1" lang="zh-TW" altLang="en-US" smtClean="0"/>
              <a:t>2017/2/22</a:t>
            </a:fld>
            <a:endParaRPr kumimoji="1"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AE6ED-9346-1C46-AA08-459B0FAC3AEA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81271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AE196B-F7A6-1E4F-862D-EF95F7205973}" type="datetimeFigureOut">
              <a:rPr kumimoji="1" lang="zh-TW" altLang="en-US" smtClean="0"/>
              <a:t>2017/2/22</a:t>
            </a:fld>
            <a:endParaRPr kumimoji="1"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DAE6ED-9346-1C46-AA08-459B0FAC3AEA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046370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3991708" y="2416590"/>
            <a:ext cx="5152292" cy="1719312"/>
          </a:xfrm>
        </p:spPr>
        <p:txBody>
          <a:bodyPr/>
          <a:lstStyle/>
          <a:p>
            <a:r>
              <a:rPr kumimoji="1" lang="zh-TW" altLang="en-US" b="1" dirty="0" smtClean="0">
                <a:solidFill>
                  <a:schemeClr val="bg1"/>
                </a:solidFill>
              </a:rPr>
              <a:t>主題：ＯＯＯ</a:t>
            </a:r>
            <a:endParaRPr kumimoji="1" lang="zh-TW" altLang="en-US" b="1" dirty="0">
              <a:solidFill>
                <a:schemeClr val="bg1"/>
              </a:solidFill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5655213" y="5884631"/>
            <a:ext cx="3305907" cy="1335722"/>
          </a:xfrm>
        </p:spPr>
        <p:txBody>
          <a:bodyPr/>
          <a:lstStyle/>
          <a:p>
            <a:pPr algn="l"/>
            <a:r>
              <a:rPr kumimoji="1" lang="zh-TW" altLang="en-US" b="1" dirty="0" smtClean="0"/>
              <a:t>主講人</a:t>
            </a:r>
            <a:r>
              <a:rPr kumimoji="1" lang="zh-TW" altLang="en-US" b="1" dirty="0" smtClean="0"/>
              <a:t>：</a:t>
            </a:r>
            <a:r>
              <a:rPr kumimoji="1" lang="zh-TW" altLang="en-US" b="1" dirty="0" smtClean="0"/>
              <a:t>ＯＯＯ</a:t>
            </a:r>
            <a:endParaRPr kumimoji="1" lang="zh-TW" altLang="en-US" b="1" dirty="0" smtClean="0"/>
          </a:p>
          <a:p>
            <a:pPr algn="l"/>
            <a:r>
              <a:rPr kumimoji="1" lang="zh-TW" altLang="en-US" b="1" dirty="0" smtClean="0"/>
              <a:t>日期</a:t>
            </a:r>
            <a:r>
              <a:rPr kumimoji="1" lang="zh-TW" altLang="en-US" b="1" dirty="0" smtClean="0"/>
              <a:t>：</a:t>
            </a:r>
            <a:r>
              <a:rPr kumimoji="1" lang="zh-TW" altLang="en-US" b="1" dirty="0" smtClean="0"/>
              <a:t>ＯＯＯ</a:t>
            </a:r>
            <a:endParaRPr kumimoji="1" lang="zh-TW" altLang="en-US" b="1" dirty="0"/>
          </a:p>
        </p:txBody>
      </p:sp>
    </p:spTree>
    <p:extLst>
      <p:ext uri="{BB962C8B-B14F-4D97-AF65-F5344CB8AC3E}">
        <p14:creationId xmlns:p14="http://schemas.microsoft.com/office/powerpoint/2010/main" val="1131359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257300" y="266652"/>
            <a:ext cx="7886700" cy="1325563"/>
          </a:xfrm>
        </p:spPr>
        <p:txBody>
          <a:bodyPr/>
          <a:lstStyle/>
          <a:p>
            <a:endParaRPr kumimoji="1" lang="zh-TW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199171">
            <a:off x="167731" y="540752"/>
            <a:ext cx="950122" cy="90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84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</TotalTime>
  <Words>9</Words>
  <Application>Microsoft Macintosh PowerPoint</Application>
  <PresentationFormat>如螢幕大小 (4:3)</PresentationFormat>
  <Paragraphs>3</Paragraphs>
  <Slides>2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新細明體</vt:lpstr>
      <vt:lpstr>Office 佈景主題</vt:lpstr>
      <vt:lpstr>主題：ＯＯＯ</vt:lpstr>
      <vt:lpstr>PowerPoint 簡報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成大醫學院</dc:title>
  <dc:creator>Microsoft Office 使用者</dc:creator>
  <cp:lastModifiedBy>Microsoft Office 使用者</cp:lastModifiedBy>
  <cp:revision>5</cp:revision>
  <dcterms:created xsi:type="dcterms:W3CDTF">2017-02-13T09:25:47Z</dcterms:created>
  <dcterms:modified xsi:type="dcterms:W3CDTF">2017-02-22T06:36:58Z</dcterms:modified>
</cp:coreProperties>
</file>