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896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318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127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2098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6125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8965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0388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805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013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386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8294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E196B-F7A6-1E4F-862D-EF95F7205973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AE6ED-9346-1C46-AA08-459B0FAC3AEA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4637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33578" y="2655740"/>
            <a:ext cx="6010422" cy="1761514"/>
          </a:xfrm>
        </p:spPr>
        <p:txBody>
          <a:bodyPr/>
          <a:lstStyle/>
          <a:p>
            <a:r>
              <a:rPr kumimoji="1" lang="zh-TW" altLang="en-US" b="1" dirty="0" smtClean="0">
                <a:solidFill>
                  <a:schemeClr val="bg1"/>
                </a:solidFill>
              </a:rPr>
              <a:t>主題：</a:t>
            </a:r>
            <a:r>
              <a:rPr kumimoji="1" lang="en-US" altLang="zh-TW" b="1" dirty="0" smtClean="0">
                <a:solidFill>
                  <a:schemeClr val="bg1"/>
                </a:solidFill>
              </a:rPr>
              <a:t>OOO</a:t>
            </a:r>
            <a:endParaRPr kumimoji="1" lang="zh-TW" altLang="en-US" b="1" dirty="0">
              <a:solidFill>
                <a:schemeClr val="bg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32452" y="5810665"/>
            <a:ext cx="2261382" cy="1335722"/>
          </a:xfrm>
        </p:spPr>
        <p:txBody>
          <a:bodyPr/>
          <a:lstStyle/>
          <a:p>
            <a:pPr algn="l"/>
            <a:r>
              <a:rPr kumimoji="1" lang="zh-TW" altLang="en-US" b="1" dirty="0" smtClean="0"/>
              <a:t>主講人</a:t>
            </a:r>
            <a:r>
              <a:rPr kumimoji="1" lang="zh-TW" altLang="en-US" b="1" dirty="0" smtClean="0"/>
              <a:t>：</a:t>
            </a:r>
            <a:r>
              <a:rPr kumimoji="1" lang="en-US" altLang="zh-TW" b="1" dirty="0" smtClean="0"/>
              <a:t>OOO</a:t>
            </a:r>
            <a:endParaRPr kumimoji="1" lang="zh-TW" altLang="en-US" b="1" dirty="0" smtClean="0"/>
          </a:p>
          <a:p>
            <a:pPr algn="l"/>
            <a:r>
              <a:rPr kumimoji="1" lang="zh-TW" altLang="en-US" b="1" dirty="0" smtClean="0"/>
              <a:t>日期</a:t>
            </a:r>
            <a:r>
              <a:rPr kumimoji="1" lang="zh-TW" altLang="en-US" b="1" dirty="0" smtClean="0"/>
              <a:t>：</a:t>
            </a:r>
            <a:r>
              <a:rPr kumimoji="1" lang="en-US" altLang="zh-TW" b="1" dirty="0" smtClean="0"/>
              <a:t>OOO</a:t>
            </a:r>
            <a:endParaRPr kumimoji="1"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1313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80720"/>
            <a:ext cx="7886700" cy="1325563"/>
          </a:xfrm>
        </p:spPr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668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9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新細明體</vt:lpstr>
      <vt:lpstr>Office 佈景主題</vt:lpstr>
      <vt:lpstr>主題：OOO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成大醫學院</dc:title>
  <dc:creator>Microsoft Office 使用者</dc:creator>
  <cp:lastModifiedBy>Microsoft Office 使用者</cp:lastModifiedBy>
  <cp:revision>3</cp:revision>
  <dcterms:created xsi:type="dcterms:W3CDTF">2017-02-13T09:25:47Z</dcterms:created>
  <dcterms:modified xsi:type="dcterms:W3CDTF">2017-02-22T06:32:37Z</dcterms:modified>
</cp:coreProperties>
</file>