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4452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559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29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1228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2810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8017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1350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051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7772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4375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2206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4E5B4-E988-6745-B1AB-319F336523C2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64F7-0D61-A247-8BA0-AB35BE5B560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89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59158" y="2553249"/>
            <a:ext cx="5025683" cy="1751501"/>
          </a:xfrm>
        </p:spPr>
        <p:txBody>
          <a:bodyPr>
            <a:normAutofit/>
          </a:bodyPr>
          <a:lstStyle/>
          <a:p>
            <a:r>
              <a:rPr kumimoji="1" lang="zh-TW" altLang="en-US" sz="4400" dirty="0" smtClean="0"/>
              <a:t>ＯＯＯ</a:t>
            </a:r>
            <a:endParaRPr kumimoji="1"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0625" y="4604191"/>
            <a:ext cx="6172200" cy="755600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dirty="0" smtClean="0"/>
              <a:t>主講人</a:t>
            </a:r>
            <a:r>
              <a:rPr kumimoji="1" lang="zh-TW" altLang="en-US" dirty="0" smtClean="0"/>
              <a:t>：</a:t>
            </a:r>
            <a:r>
              <a:rPr kumimoji="1" lang="zh-TW" altLang="en-US" dirty="0" smtClean="0"/>
              <a:t>ＯＯＯ</a:t>
            </a:r>
            <a:endParaRPr kumimoji="1" lang="zh-TW" altLang="en-US" dirty="0" smtClean="0"/>
          </a:p>
          <a:p>
            <a:r>
              <a:rPr kumimoji="1" lang="zh-TW" altLang="en-US" dirty="0" smtClean="0"/>
              <a:t>日期</a:t>
            </a:r>
            <a:r>
              <a:rPr kumimoji="1" lang="zh-TW" altLang="en-US" dirty="0" smtClean="0"/>
              <a:t>：</a:t>
            </a:r>
            <a:r>
              <a:rPr kumimoji="1" lang="zh-TW" altLang="en-US" dirty="0" smtClean="0"/>
              <a:t>ＯＯＯ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4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2757" cy="68720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0" y="5791400"/>
            <a:ext cx="2134480" cy="106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4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使用者</dc:creator>
  <cp:lastModifiedBy>Microsoft Office 使用者</cp:lastModifiedBy>
  <cp:revision>4</cp:revision>
  <dcterms:created xsi:type="dcterms:W3CDTF">2017-02-10T11:17:19Z</dcterms:created>
  <dcterms:modified xsi:type="dcterms:W3CDTF">2017-02-22T06:31:16Z</dcterms:modified>
</cp:coreProperties>
</file>