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02"/>
  </p:normalViewPr>
  <p:slideViewPr>
    <p:cSldViewPr snapToGrid="0" snapToObjects="1">
      <p:cViewPr varScale="1">
        <p:scale>
          <a:sx n="91" d="100"/>
          <a:sy n="91" d="100"/>
        </p:scale>
        <p:origin x="17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28966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318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127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2098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6125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2017/3/2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8965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2017/3/2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0388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2017/3/2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805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2017/3/2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013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2017/3/2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3862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2017/3/2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8294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E196B-F7A6-1E4F-862D-EF95F7205973}" type="datetimeFigureOut">
              <a:rPr kumimoji="1" lang="zh-TW" altLang="en-US" smtClean="0"/>
              <a:t>2017/3/2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463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91708" y="2416590"/>
            <a:ext cx="5152292" cy="1719312"/>
          </a:xfrm>
        </p:spPr>
        <p:txBody>
          <a:bodyPr/>
          <a:lstStyle/>
          <a:p>
            <a:r>
              <a:rPr kumimoji="1" lang="zh-TW" altLang="en-US" b="1" dirty="0" smtClean="0">
                <a:solidFill>
                  <a:schemeClr val="bg1"/>
                </a:solidFill>
              </a:rPr>
              <a:t>主題：ＯＯＯ</a:t>
            </a:r>
            <a:endParaRPr kumimoji="1" lang="zh-TW" altLang="en-US" b="1" dirty="0">
              <a:solidFill>
                <a:schemeClr val="bg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838093" y="6011241"/>
            <a:ext cx="3305907" cy="1335722"/>
          </a:xfrm>
        </p:spPr>
        <p:txBody>
          <a:bodyPr/>
          <a:lstStyle/>
          <a:p>
            <a:pPr algn="l"/>
            <a:r>
              <a:rPr kumimoji="1" lang="zh-TW" altLang="en-US" b="1" dirty="0" smtClean="0"/>
              <a:t>主講人：ＯＯＯ</a:t>
            </a:r>
          </a:p>
          <a:p>
            <a:pPr algn="l"/>
            <a:r>
              <a:rPr kumimoji="1" lang="zh-TW" altLang="en-US" b="1" dirty="0" smtClean="0"/>
              <a:t>日期：ＯＯＯ</a:t>
            </a:r>
            <a:endParaRPr kumimoji="1"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13135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6652"/>
            <a:ext cx="9144000" cy="1325563"/>
          </a:xfrm>
        </p:spPr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68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6652"/>
            <a:ext cx="9144000" cy="1325563"/>
          </a:xfrm>
        </p:spPr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9</Words>
  <Application>Microsoft Macintosh PowerPoint</Application>
  <PresentationFormat>如螢幕大小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新細明體</vt:lpstr>
      <vt:lpstr>Office 佈景主題</vt:lpstr>
      <vt:lpstr>主題：ＯＯＯ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成大醫學院</dc:title>
  <dc:creator>Microsoft Office 使用者</dc:creator>
  <cp:lastModifiedBy>Microsoft Office 使用者</cp:lastModifiedBy>
  <cp:revision>6</cp:revision>
  <dcterms:created xsi:type="dcterms:W3CDTF">2017-02-13T09:25:47Z</dcterms:created>
  <dcterms:modified xsi:type="dcterms:W3CDTF">2017-03-02T09:31:25Z</dcterms:modified>
</cp:coreProperties>
</file>