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02"/>
  </p:normalViewPr>
  <p:slideViewPr>
    <p:cSldViewPr snapToGrid="0" snapToObjects="1">
      <p:cViewPr varScale="1">
        <p:scale>
          <a:sx n="91" d="100"/>
          <a:sy n="91" d="100"/>
        </p:scale>
        <p:origin x="17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5689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3457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8901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2817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647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337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948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1454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0841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2589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72000" y="2487679"/>
            <a:ext cx="4069079" cy="756655"/>
          </a:xfrm>
        </p:spPr>
        <p:txBody>
          <a:bodyPr>
            <a:noAutofit/>
          </a:bodyPr>
          <a:lstStyle/>
          <a:p>
            <a:pPr algn="r"/>
            <a:r>
              <a:rPr kumimoji="1" lang="zh-TW" altLang="en-US" b="1" smtClean="0">
                <a:latin typeface="+mn-ea"/>
                <a:ea typeface="+mn-ea"/>
                <a:cs typeface="Noto Sans CJK TC" charset="-120"/>
              </a:rPr>
              <a:t>ＯＯＯ</a:t>
            </a:r>
            <a:endParaRPr kumimoji="1" lang="zh-TW" altLang="en-US" b="1" dirty="0">
              <a:latin typeface="+mn-ea"/>
              <a:ea typeface="+mn-ea"/>
              <a:cs typeface="Noto Sans CJK TC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125351" y="3244334"/>
            <a:ext cx="4455941" cy="671378"/>
          </a:xfrm>
        </p:spPr>
        <p:txBody>
          <a:bodyPr/>
          <a:lstStyle/>
          <a:p>
            <a:pPr algn="r"/>
            <a:r>
              <a:rPr kumimoji="1" lang="zh-TW" altLang="en-US" dirty="0" smtClean="0"/>
              <a:t>主講人：</a:t>
            </a:r>
            <a:r>
              <a:rPr kumimoji="1" lang="en-US" altLang="zh-TW" dirty="0" smtClean="0"/>
              <a:t>OOO</a:t>
            </a:r>
            <a:endParaRPr kumimoji="1"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4684543" y="6488668"/>
            <a:ext cx="445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zh-TW" dirty="0" smtClean="0"/>
              <a:t>2017</a:t>
            </a:r>
            <a:r>
              <a:rPr kumimoji="1" lang="zh-TW" altLang="en-US" dirty="0" smtClean="0"/>
              <a:t> 年 </a:t>
            </a:r>
            <a:r>
              <a:rPr kumimoji="1" lang="en-US" altLang="zh-TW" dirty="0" smtClean="0"/>
              <a:t>O</a:t>
            </a:r>
            <a:r>
              <a:rPr kumimoji="1" lang="zh-TW" altLang="en-US" dirty="0" smtClean="0"/>
              <a:t> 月 </a:t>
            </a:r>
            <a:r>
              <a:rPr kumimoji="1" lang="en-US" altLang="zh-TW" dirty="0" smtClean="0"/>
              <a:t>O</a:t>
            </a:r>
            <a:r>
              <a:rPr kumimoji="1" lang="zh-TW" altLang="en-US" dirty="0" smtClean="0"/>
              <a:t> 日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3436913" cy="1325563"/>
          </a:xfrm>
        </p:spPr>
        <p:txBody>
          <a:bodyPr/>
          <a:lstStyle/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24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10</Words>
  <Application>Microsoft Macintosh PowerPoint</Application>
  <PresentationFormat>如螢幕大小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Noto Sans CJK TC</vt:lpstr>
      <vt:lpstr>新細明體</vt:lpstr>
      <vt:lpstr>Office 佈景主題</vt:lpstr>
      <vt:lpstr>ＯＯＯ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計算機與網路中心</dc:title>
  <dc:creator>Microsoft Office 使用者</dc:creator>
  <cp:lastModifiedBy>Microsoft Office 使用者</cp:lastModifiedBy>
  <cp:revision>8</cp:revision>
  <dcterms:created xsi:type="dcterms:W3CDTF">2017-02-09T07:56:25Z</dcterms:created>
  <dcterms:modified xsi:type="dcterms:W3CDTF">2017-02-22T06:33:49Z</dcterms:modified>
</cp:coreProperties>
</file>