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02"/>
  </p:normalViewPr>
  <p:slideViewPr>
    <p:cSldViewPr snapToGrid="0" snapToObjects="1">
      <p:cViewPr varScale="1">
        <p:scale>
          <a:sx n="91" d="100"/>
          <a:sy n="91" d="100"/>
        </p:scale>
        <p:origin x="170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196B-F7A6-1E4F-862D-EF95F7205973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E6ED-9346-1C46-AA08-459B0FAC3AE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628966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196B-F7A6-1E4F-862D-EF95F7205973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E6ED-9346-1C46-AA08-459B0FAC3AE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93189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196B-F7A6-1E4F-862D-EF95F7205973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E6ED-9346-1C46-AA08-459B0FAC3AE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81271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196B-F7A6-1E4F-862D-EF95F7205973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E6ED-9346-1C46-AA08-459B0FAC3AE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520982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196B-F7A6-1E4F-862D-EF95F7205973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E6ED-9346-1C46-AA08-459B0FAC3AE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761250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196B-F7A6-1E4F-862D-EF95F7205973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E6ED-9346-1C46-AA08-459B0FAC3AE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89653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196B-F7A6-1E4F-862D-EF95F7205973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E6ED-9346-1C46-AA08-459B0FAC3AE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03886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196B-F7A6-1E4F-862D-EF95F7205973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E6ED-9346-1C46-AA08-459B0FAC3AE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8057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196B-F7A6-1E4F-862D-EF95F7205973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E6ED-9346-1C46-AA08-459B0FAC3AE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10134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196B-F7A6-1E4F-862D-EF95F7205973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E6ED-9346-1C46-AA08-459B0FAC3AE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38626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將圖片拖曳至版面配置區或按一下圖示以新增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196B-F7A6-1E4F-862D-EF95F7205973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E6ED-9346-1C46-AA08-459B0FAC3AE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982945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E196B-F7A6-1E4F-862D-EF95F7205973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AE6ED-9346-1C46-AA08-459B0FAC3AE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46370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133578" y="2866756"/>
            <a:ext cx="6010422" cy="1761514"/>
          </a:xfrm>
        </p:spPr>
        <p:txBody>
          <a:bodyPr/>
          <a:lstStyle/>
          <a:p>
            <a:r>
              <a:rPr kumimoji="1" lang="zh-TW" altLang="en-US" b="1" dirty="0" smtClean="0">
                <a:solidFill>
                  <a:schemeClr val="bg1"/>
                </a:solidFill>
                <a:latin typeface="+mn-lt"/>
              </a:rPr>
              <a:t>主題：</a:t>
            </a:r>
            <a:r>
              <a:rPr kumimoji="1" lang="en-US" altLang="zh-TW" b="1" dirty="0" smtClean="0">
                <a:solidFill>
                  <a:schemeClr val="bg1"/>
                </a:solidFill>
                <a:latin typeface="+mn-lt"/>
              </a:rPr>
              <a:t>OOO</a:t>
            </a:r>
            <a:endParaRPr kumimoji="1" lang="zh-TW" altLang="en-US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474655" y="5866936"/>
            <a:ext cx="2261382" cy="1335722"/>
          </a:xfrm>
        </p:spPr>
        <p:txBody>
          <a:bodyPr/>
          <a:lstStyle/>
          <a:p>
            <a:pPr algn="l"/>
            <a:r>
              <a:rPr kumimoji="1" lang="zh-TW" altLang="en-US" b="1" dirty="0" smtClean="0">
                <a:solidFill>
                  <a:schemeClr val="bg1"/>
                </a:solidFill>
              </a:rPr>
              <a:t>主講人</a:t>
            </a:r>
            <a:r>
              <a:rPr kumimoji="1" lang="zh-TW" altLang="en-US" b="1" dirty="0" smtClean="0">
                <a:solidFill>
                  <a:schemeClr val="bg1"/>
                </a:solidFill>
              </a:rPr>
              <a:t>：</a:t>
            </a:r>
            <a:r>
              <a:rPr kumimoji="1" lang="en-US" altLang="zh-TW" b="1" dirty="0" smtClean="0">
                <a:solidFill>
                  <a:schemeClr val="bg1"/>
                </a:solidFill>
              </a:rPr>
              <a:t>OOO</a:t>
            </a:r>
            <a:endParaRPr kumimoji="1" lang="zh-TW" altLang="en-US" b="1" dirty="0" smtClean="0">
              <a:solidFill>
                <a:schemeClr val="bg1"/>
              </a:solidFill>
            </a:endParaRPr>
          </a:p>
          <a:p>
            <a:pPr algn="l"/>
            <a:r>
              <a:rPr kumimoji="1" lang="zh-TW" altLang="en-US" b="1" dirty="0" smtClean="0">
                <a:solidFill>
                  <a:schemeClr val="bg1"/>
                </a:solidFill>
              </a:rPr>
              <a:t>日期</a:t>
            </a:r>
            <a:r>
              <a:rPr kumimoji="1" lang="zh-TW" altLang="en-US" b="1" dirty="0" smtClean="0">
                <a:solidFill>
                  <a:schemeClr val="bg1"/>
                </a:solidFill>
              </a:rPr>
              <a:t>：</a:t>
            </a:r>
            <a:r>
              <a:rPr kumimoji="1" lang="en-US" altLang="zh-TW" b="1" dirty="0" smtClean="0">
                <a:solidFill>
                  <a:schemeClr val="bg1"/>
                </a:solidFill>
              </a:rPr>
              <a:t>OOO</a:t>
            </a:r>
            <a:endParaRPr kumimoji="1" lang="zh-TW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359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57300" y="280720"/>
            <a:ext cx="7886700" cy="1325563"/>
          </a:xfrm>
        </p:spPr>
        <p:txBody>
          <a:bodyPr/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566842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9</Words>
  <Application>Microsoft Macintosh PowerPoint</Application>
  <PresentationFormat>如螢幕大小 (4:3)</PresentationFormat>
  <Paragraphs>3</Paragraphs>
  <Slides>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新細明體</vt:lpstr>
      <vt:lpstr>Office 佈景主題</vt:lpstr>
      <vt:lpstr>主題：OOO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成大醫學院</dc:title>
  <dc:creator>Microsoft Office 使用者</dc:creator>
  <cp:lastModifiedBy>Microsoft Office 使用者</cp:lastModifiedBy>
  <cp:revision>2</cp:revision>
  <dcterms:created xsi:type="dcterms:W3CDTF">2017-02-13T09:25:47Z</dcterms:created>
  <dcterms:modified xsi:type="dcterms:W3CDTF">2017-02-22T06:32:19Z</dcterms:modified>
</cp:coreProperties>
</file>