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CB0EF-A23F-4B6F-93BA-654245F5449E}" type="datetimeFigureOut">
              <a:rPr lang="zh-TW" altLang="en-US" smtClean="0"/>
              <a:pPr/>
              <a:t>2011/5/18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1338A-5665-4F62-B043-6A9D93338D9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***只要按</a:t>
            </a:r>
            <a:r>
              <a:rPr lang="en-US" altLang="zh-TW" dirty="0" err="1" smtClean="0"/>
              <a:t>Ctrl+M</a:t>
            </a:r>
            <a:r>
              <a:rPr lang="zh-TW" altLang="en-US" smtClean="0"/>
              <a:t>就會新增一頁有背景的頁面。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1338A-5665-4F62-B043-6A9D93338D92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***只要按</a:t>
            </a:r>
            <a:r>
              <a:rPr lang="en-US" altLang="zh-TW" dirty="0" err="1" smtClean="0"/>
              <a:t>Ctrl+M</a:t>
            </a:r>
            <a:r>
              <a:rPr lang="zh-TW" altLang="en-US" dirty="0" smtClean="0"/>
              <a:t>就會新增一頁有背景的頁面。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1338A-5665-4F62-B043-6A9D93338D92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2011/5/18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2011/5/18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2011/5/18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2011/5/18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3075" name="Picture 3" descr="F:\計中工讀\電資學院NEW內頁.jpg"/>
          <p:cNvPicPr>
            <a:picLocks noChangeAspect="1" noChangeArrowheads="1"/>
          </p:cNvPicPr>
          <p:nvPr userDrawn="1"/>
        </p:nvPicPr>
        <p:blipFill>
          <a:blip r:embed="rId2" cstate="print"/>
          <a:srcRect l="6033" t="17835" r="3906" b="73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F:\計中工讀\各學院簡報\計中\電資學院NEW內頁-01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user\Desktop\36Solar-Powered-PC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0880" y="-171399"/>
            <a:ext cx="1259632" cy="136815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2011/5/18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2011/5/18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2011/5/18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2011/5/18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2011/5/18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2011/5/18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2011/5/18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8FF63-EC03-451D-86DC-60DEC67C1E42}" type="datetimeFigureOut">
              <a:rPr lang="zh-TW" altLang="en-US" smtClean="0"/>
              <a:pPr/>
              <a:t>2011/5/18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計中工讀\各學院簡報\計中\電資學院NEW.jpg"/>
          <p:cNvPicPr>
            <a:picLocks noChangeAspect="1" noChangeArrowheads="1"/>
          </p:cNvPicPr>
          <p:nvPr/>
        </p:nvPicPr>
        <p:blipFill>
          <a:blip r:embed="rId3" cstate="print"/>
          <a:srcRect l="2749" t="3460" b="79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67544" y="2000241"/>
            <a:ext cx="5472608" cy="1143007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成功大學計算機</a:t>
            </a:r>
            <a:r>
              <a:rPr lang="en-US" altLang="zh-TW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與網路中心</a:t>
            </a:r>
            <a:endParaRPr lang="zh-TW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39552" y="3212976"/>
            <a:ext cx="4572032" cy="571504"/>
          </a:xfrm>
        </p:spPr>
        <p:txBody>
          <a:bodyPr>
            <a:normAutofit/>
          </a:bodyPr>
          <a:lstStyle/>
          <a:p>
            <a:pPr algn="l"/>
            <a:r>
              <a:rPr lang="en-US" altLang="zh-TW" sz="2000" dirty="0" smtClean="0">
                <a:solidFill>
                  <a:schemeClr val="accent4"/>
                </a:solidFill>
              </a:rPr>
              <a:t>Computer and Network Center</a:t>
            </a:r>
            <a:endParaRPr lang="zh-TW" altLang="en-US" sz="2000" dirty="0">
              <a:solidFill>
                <a:schemeClr val="accent4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714480" y="4143380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主講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人：王大塊 講師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7" name="Picture 3" descr="C:\Users\user\Desktop\36Solar-Powered-PC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756592" y="4581128"/>
            <a:ext cx="2952328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57200" y="786606"/>
            <a:ext cx="4543428" cy="631032"/>
          </a:xfrm>
        </p:spPr>
        <p:txBody>
          <a:bodyPr>
            <a:noAutofit/>
          </a:bodyPr>
          <a:lstStyle/>
          <a:p>
            <a:pPr algn="l"/>
            <a:r>
              <a:rPr lang="zh-TW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摘要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411675"/>
          </a:xfrm>
        </p:spPr>
        <p:txBody>
          <a:bodyPr>
            <a:normAutofit/>
          </a:bodyPr>
          <a:lstStyle/>
          <a:p>
            <a:pPr>
              <a:buClr>
                <a:schemeClr val="accent6"/>
              </a:buClr>
            </a:pPr>
            <a:r>
              <a:rPr lang="zh-TW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本篇演講主軸依循著</a:t>
            </a:r>
            <a:r>
              <a:rPr lang="en-US" altLang="zh-TW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…</a:t>
            </a:r>
            <a:endParaRPr lang="zh-TW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186</TotalTime>
  <Words>54</Words>
  <Application>Microsoft Office PowerPoint</Application>
  <PresentationFormat>如螢幕大小 (4:3)</PresentationFormat>
  <Paragraphs>9</Paragraphs>
  <Slides>3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4" baseType="lpstr">
      <vt:lpstr>Office 佈景主題</vt:lpstr>
      <vt:lpstr>成功大學計算機 與網路中心</vt:lpstr>
      <vt:lpstr>摘要</vt:lpstr>
      <vt:lpstr>投影片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如何落實管理</dc:title>
  <dc:creator>GUN</dc:creator>
  <cp:lastModifiedBy>liyn</cp:lastModifiedBy>
  <cp:revision>22</cp:revision>
  <dcterms:created xsi:type="dcterms:W3CDTF">2010-06-09T02:59:39Z</dcterms:created>
  <dcterms:modified xsi:type="dcterms:W3CDTF">2011-05-18T08:47:31Z</dcterms:modified>
</cp:coreProperties>
</file>