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E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63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87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8CE5F1-9CC4-4356-B72E-39E74FD55A29}" type="datetimeFigureOut">
              <a:rPr lang="zh-TW" altLang="en-US" smtClean="0"/>
              <a:t>2011/5/5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5919A-8082-4C8F-BBE5-1883CBE1BBB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D55-0B9B-467D-A52E-B25938E11E34}" type="datetimeFigureOut">
              <a:rPr lang="zh-TW" altLang="en-US" smtClean="0"/>
              <a:pPr/>
              <a:t>2011/5/5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0E7B-2F1B-4D37-8FE6-723B1C956F5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26" name="Picture 2" descr="H:\PPT_TEST\科技\ppt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2225" y="-17463"/>
            <a:ext cx="9190038" cy="689292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D55-0B9B-467D-A52E-B25938E11E34}" type="datetimeFigureOut">
              <a:rPr lang="zh-TW" altLang="en-US" smtClean="0"/>
              <a:pPr/>
              <a:t>2011/5/5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0E7B-2F1B-4D37-8FE6-723B1C956F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D55-0B9B-467D-A52E-B25938E11E34}" type="datetimeFigureOut">
              <a:rPr lang="zh-TW" altLang="en-US" smtClean="0"/>
              <a:pPr/>
              <a:t>2011/5/5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0E7B-2F1B-4D37-8FE6-723B1C956F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7859216" cy="4641379"/>
          </a:xfrm>
        </p:spPr>
        <p:txBody>
          <a:bodyPr>
            <a:normAutofit/>
          </a:bodyPr>
          <a:lstStyle>
            <a:lvl1pPr marL="531813" indent="-531813">
              <a:lnSpc>
                <a:spcPct val="150000"/>
              </a:lnSpc>
              <a:buClr>
                <a:schemeClr val="accent4"/>
              </a:buClr>
              <a:buFont typeface="Wingdings" pitchFamily="2" charset="2"/>
              <a:buChar char="u"/>
              <a:defRPr sz="2800"/>
            </a:lvl1pPr>
            <a:lvl2pPr marL="742950" indent="-211138">
              <a:defRPr/>
            </a:lvl2pPr>
            <a:lvl3pPr marL="742950" indent="-211138">
              <a:defRPr/>
            </a:lvl3pPr>
            <a:lvl4pPr marL="742950" indent="-211138">
              <a:defRPr/>
            </a:lvl4pPr>
            <a:lvl5pPr marL="742950" indent="-211138"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D55-0B9B-467D-A52E-B25938E11E34}" type="datetimeFigureOut">
              <a:rPr lang="zh-TW" altLang="en-US" smtClean="0"/>
              <a:pPr/>
              <a:t>2011/5/5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0E7B-2F1B-4D37-8FE6-723B1C956F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D55-0B9B-467D-A52E-B25938E11E34}" type="datetimeFigureOut">
              <a:rPr lang="zh-TW" altLang="en-US" smtClean="0"/>
              <a:pPr/>
              <a:t>2011/5/5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0E7B-2F1B-4D37-8FE6-723B1C956F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D55-0B9B-467D-A52E-B25938E11E34}" type="datetimeFigureOut">
              <a:rPr lang="zh-TW" altLang="en-US" smtClean="0"/>
              <a:pPr/>
              <a:t>2011/5/5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0E7B-2F1B-4D37-8FE6-723B1C956F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D55-0B9B-467D-A52E-B25938E11E34}" type="datetimeFigureOut">
              <a:rPr lang="zh-TW" altLang="en-US" smtClean="0"/>
              <a:pPr/>
              <a:t>2011/5/5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0E7B-2F1B-4D37-8FE6-723B1C956F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D55-0B9B-467D-A52E-B25938E11E34}" type="datetimeFigureOut">
              <a:rPr lang="zh-TW" altLang="en-US" smtClean="0"/>
              <a:pPr/>
              <a:t>2011/5/5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0E7B-2F1B-4D37-8FE6-723B1C956F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D55-0B9B-467D-A52E-B25938E11E34}" type="datetimeFigureOut">
              <a:rPr lang="zh-TW" altLang="en-US" smtClean="0"/>
              <a:pPr/>
              <a:t>2011/5/5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0E7B-2F1B-4D37-8FE6-723B1C956F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D55-0B9B-467D-A52E-B25938E11E34}" type="datetimeFigureOut">
              <a:rPr lang="zh-TW" altLang="en-US" smtClean="0"/>
              <a:pPr/>
              <a:t>2011/5/5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0E7B-2F1B-4D37-8FE6-723B1C956F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07D55-0B9B-467D-A52E-B25938E11E34}" type="datetimeFigureOut">
              <a:rPr lang="zh-TW" altLang="en-US" smtClean="0"/>
              <a:pPr/>
              <a:t>2011/5/5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90E7B-2F1B-4D37-8FE6-723B1C956F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07D55-0B9B-467D-A52E-B25938E11E34}" type="datetimeFigureOut">
              <a:rPr lang="zh-TW" altLang="en-US" smtClean="0"/>
              <a:pPr/>
              <a:t>2011/5/5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90E7B-2F1B-4D37-8FE6-723B1C956F5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" name="Picture 2" descr="H:\PPT_TEST\科技\ppt1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90037" cy="68929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348880"/>
            <a:ext cx="6766520" cy="1470025"/>
          </a:xfrm>
        </p:spPr>
        <p:txBody>
          <a:bodyPr>
            <a:normAutofit/>
          </a:bodyPr>
          <a:lstStyle/>
          <a:p>
            <a:pPr algn="l"/>
            <a:r>
              <a:rPr lang="zh-TW" altLang="en-US" sz="3600" dirty="0" smtClean="0">
                <a:latin typeface="SimHei" pitchFamily="49" charset="-122"/>
                <a:ea typeface="SimHei" pitchFamily="49" charset="-122"/>
              </a:rPr>
              <a:t>具有科技感的剪報版面</a:t>
            </a:r>
            <a:endParaRPr lang="zh-TW" altLang="en-US" sz="36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3456583"/>
            <a:ext cx="6400800" cy="910952"/>
          </a:xfrm>
        </p:spPr>
        <p:txBody>
          <a:bodyPr/>
          <a:lstStyle/>
          <a:p>
            <a:pPr algn="l"/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Technological PPT Design</a:t>
            </a:r>
            <a:endParaRPr lang="zh-TW" alt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683568" y="4606280"/>
            <a:ext cx="2232248" cy="91095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>
              <a:spcBef>
                <a:spcPct val="20000"/>
              </a:spcBef>
            </a:pPr>
            <a:r>
              <a:rPr lang="zh-TW" altLang="en-US" sz="3200" dirty="0"/>
              <a:t>主講者</a:t>
            </a:r>
            <a:r>
              <a:rPr lang="en-US" altLang="zh-TW" sz="3200" dirty="0"/>
              <a:t>: </a:t>
            </a:r>
            <a:r>
              <a:rPr lang="zh-TW" altLang="en-US" sz="3200" dirty="0"/>
              <a:t>方大明</a:t>
            </a:r>
          </a:p>
          <a:p>
            <a:pPr lvl="0">
              <a:spcBef>
                <a:spcPct val="20000"/>
              </a:spcBef>
            </a:pPr>
            <a:endParaRPr lang="zh-TW" altLang="en-US" sz="3200" dirty="0"/>
          </a:p>
          <a:p>
            <a:pPr lvl="0">
              <a:spcBef>
                <a:spcPct val="20000"/>
              </a:spcBef>
            </a:pPr>
            <a:r>
              <a:rPr lang="zh-TW" altLang="en-US" sz="3200" dirty="0"/>
              <a:t>演講日期</a:t>
            </a:r>
            <a:r>
              <a:rPr lang="en-US" altLang="zh-TW" sz="3200" dirty="0"/>
              <a:t>: 2011/1/1</a:t>
            </a:r>
            <a:endParaRPr kumimoji="0" lang="zh-TW" alt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:\PPT_TEST\科技\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786190"/>
            <a:ext cx="2565405" cy="2565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標題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要項一</a:t>
            </a:r>
            <a:endParaRPr lang="en-US" altLang="zh-TW" dirty="0" smtClean="0"/>
          </a:p>
          <a:p>
            <a:r>
              <a:rPr lang="zh-TW" altLang="en-US" dirty="0"/>
              <a:t>要向</a:t>
            </a:r>
            <a:r>
              <a:rPr lang="zh-TW" altLang="en-US" dirty="0" smtClean="0"/>
              <a:t>二</a:t>
            </a:r>
            <a:endParaRPr lang="en-US" altLang="zh-TW" dirty="0" smtClean="0"/>
          </a:p>
          <a:p>
            <a:r>
              <a:rPr lang="en-US" altLang="zh-TW" dirty="0" smtClean="0"/>
              <a:t>….</a:t>
            </a:r>
          </a:p>
          <a:p>
            <a:endParaRPr lang="zh-TW" altLang="en-US" dirty="0"/>
          </a:p>
        </p:txBody>
      </p:sp>
      <p:pic>
        <p:nvPicPr>
          <p:cNvPr id="4" name="Picture 2" descr="H:\PPT_TEST\科技\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572008"/>
            <a:ext cx="2565405" cy="2565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24</Words>
  <Application>Microsoft Office PowerPoint</Application>
  <PresentationFormat>如螢幕大小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Office 佈景主題</vt:lpstr>
      <vt:lpstr>具有科技感的剪報版面</vt:lpstr>
      <vt:lpstr>標題</vt:lpstr>
    </vt:vector>
  </TitlesOfParts>
  <Company>SYNNEX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ncku</cp:lastModifiedBy>
  <cp:revision>16</cp:revision>
  <dcterms:created xsi:type="dcterms:W3CDTF">2011-01-17T15:14:55Z</dcterms:created>
  <dcterms:modified xsi:type="dcterms:W3CDTF">2011-05-05T03:00:59Z</dcterms:modified>
</cp:coreProperties>
</file>