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30" name="Picture 6" descr="F:\計中工讀\PPT_TEST\HISTOR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1026" name="Picture 2" descr="H:\PPT_TEST\國際\LICTURE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:\PPT_TEST\國際\1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 algn="l">
              <a:defRPr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7859216" cy="4641379"/>
          </a:xfrm>
        </p:spPr>
        <p:txBody>
          <a:bodyPr>
            <a:normAutofit/>
          </a:bodyPr>
          <a:lstStyle>
            <a:lvl1pPr marL="531813" indent="-531813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u"/>
              <a:defRPr sz="2800"/>
            </a:lvl1pPr>
            <a:lvl2pPr marL="742950" indent="-211138">
              <a:defRPr/>
            </a:lvl2pPr>
            <a:lvl3pPr marL="742950" indent="-211138">
              <a:defRPr/>
            </a:lvl3pPr>
            <a:lvl4pPr marL="742950" indent="-211138">
              <a:defRPr/>
            </a:lvl4pPr>
            <a:lvl5pPr marL="742950" indent="-211138"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7D55-0B9B-467D-A52E-B25938E11E34}" type="datetimeFigureOut">
              <a:rPr lang="zh-TW" altLang="en-US" smtClean="0"/>
              <a:pPr/>
              <a:t>2011/4/19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2050" name="Picture 2" descr="F:\計中工讀\PPT_TEST\HISTORY-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2" descr="H:\PPT_TEST\國際\LICTURE1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:\PPT_TEST\國際\2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6766520" cy="1470025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latin typeface="SimHei" pitchFamily="49" charset="-122"/>
                <a:ea typeface="SimHei" pitchFamily="49" charset="-122"/>
              </a:rPr>
              <a:t>具有國際風格的剪報版面</a:t>
            </a:r>
            <a:endParaRPr lang="zh-TW" altLang="en-US" sz="3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456583"/>
            <a:ext cx="6400800" cy="910952"/>
          </a:xfrm>
        </p:spPr>
        <p:txBody>
          <a:bodyPr/>
          <a:lstStyle/>
          <a:p>
            <a:pPr algn="l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International PPT Design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683568" y="4606280"/>
            <a:ext cx="2232248" cy="910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>
              <a:spcBef>
                <a:spcPct val="20000"/>
              </a:spcBef>
            </a:pPr>
            <a:r>
              <a:rPr lang="zh-TW" altLang="en-US" sz="3200" dirty="0"/>
              <a:t>主講者</a:t>
            </a:r>
            <a:r>
              <a:rPr lang="en-US" altLang="zh-TW" sz="3200" dirty="0"/>
              <a:t>: </a:t>
            </a:r>
            <a:r>
              <a:rPr lang="zh-TW" altLang="en-US" sz="3200" dirty="0"/>
              <a:t>方大明</a:t>
            </a:r>
          </a:p>
          <a:p>
            <a:pPr lvl="0">
              <a:spcBef>
                <a:spcPct val="20000"/>
              </a:spcBef>
            </a:pPr>
            <a:endParaRPr lang="zh-TW" altLang="en-US" sz="3200" dirty="0"/>
          </a:p>
          <a:p>
            <a:pPr lvl="0">
              <a:spcBef>
                <a:spcPct val="20000"/>
              </a:spcBef>
            </a:pPr>
            <a:r>
              <a:rPr lang="zh-TW" altLang="en-US" sz="3200" dirty="0"/>
              <a:t>演講日期</a:t>
            </a:r>
            <a:r>
              <a:rPr lang="en-US" altLang="zh-TW" sz="3200" dirty="0"/>
              <a:t>: 2011/1/1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:\PPT_TEST\國際\global拷貝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929066"/>
            <a:ext cx="1143008" cy="1125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標題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要項一</a:t>
            </a:r>
            <a:endParaRPr lang="en-US" altLang="zh-TW" dirty="0" smtClean="0"/>
          </a:p>
          <a:p>
            <a:r>
              <a:rPr lang="zh-TW" altLang="en-US" dirty="0"/>
              <a:t>要向</a:t>
            </a:r>
            <a:r>
              <a:rPr lang="zh-TW" altLang="en-US" dirty="0" smtClean="0"/>
              <a:t>二</a:t>
            </a:r>
            <a:endParaRPr lang="en-US" altLang="zh-TW" dirty="0" smtClean="0"/>
          </a:p>
          <a:p>
            <a:r>
              <a:rPr lang="en-US" altLang="zh-TW" dirty="0" smtClean="0"/>
              <a:t>….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</Words>
  <Application>Microsoft Office PowerPoint</Application>
  <PresentationFormat>如螢幕大小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具有國際風格的剪報版面</vt:lpstr>
      <vt:lpstr>標題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ncku</cp:lastModifiedBy>
  <cp:revision>10</cp:revision>
  <dcterms:created xsi:type="dcterms:W3CDTF">2011-01-17T15:14:55Z</dcterms:created>
  <dcterms:modified xsi:type="dcterms:W3CDTF">2011-04-19T06:28:16Z</dcterms:modified>
</cp:coreProperties>
</file>